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79AF17C8-4B62-41CA-88A0-7099F164EBF5}">
          <p14:sldIdLst>
            <p14:sldId id="256"/>
          </p14:sldIdLst>
        </p14:section>
        <p14:section name="Frohe Weihnachten! Möge dein Herz erleuchtet und dein  Zuhause warm sein. " id="{818D5AEB-BD5E-40AD-B453-50926F499DC9}">
          <p14:sldIdLst>
            <p14:sldId id="257"/>
          </p14:sldIdLst>
        </p14:section>
        <p14:section name="Weihnachten ist nicht nur eine Jahreszeit, es ist ein Gefühl" id="{EF7DC3FF-172E-430C-A3A0-CA0AC7ABA8F6}">
          <p14:sldIdLst>
            <p14:sldId id="258"/>
          </p14:sldIdLst>
        </p14:section>
        <p14:section name="Möge der Zauber der Weihnacht dein Herz erwärmen und dir Frieden bringen" id="{68C2B4A1-AC8C-4E48-90A8-6F58A6F8612B}">
          <p14:sldIdLst>
            <p14:sldId id="259"/>
          </p14:sldIdLst>
        </p14:section>
        <p14:section name="Die besten Geschenke kann man nicht verpacken – sie kommen direkt aus dem Herzen." id="{941D4B2D-9E23-4DDC-A848-74BBE8EF605D}">
          <p14:sldIdLst>
            <p14:sldId id="260"/>
          </p14:sldIdLst>
        </p14:section>
        <p14:section name="Weihnachten ist die Zeit des Gebens, des Miteinanders und der Liebe." id="{8CD5EECB-ABE5-4936-B249-0416858B9BA9}">
          <p14:sldIdLst>
            <p14:sldId id="261"/>
          </p14:sldIdLst>
        </p14:section>
        <p14:section name="In der Stille der Heiligen Nacht wird das Licht des Friedens geboren." id="{6185809C-B40D-441C-AE37-DC0629CD63DC}">
          <p14:sldIdLst>
            <p14:sldId id="262"/>
          </p14:sldIdLst>
        </p14:section>
        <p14:section name="Möge die Weihnachtszeit dir Liebe, Glück und viele unvergessliche Momente bringen." id="{EACCB471-B7D2-4317-8E5A-5BFA0B3680B7}">
          <p14:sldIdLst>
            <p14:sldId id="263"/>
          </p14:sldIdLst>
        </p14:section>
        <p14:section name="Wenn du Frieden in dir selbst findest, wird er sich in der ganzen Welt verbreiten." id="{60D8D95F-5212-4A26-B0D3-C6A84A4B4A5A}">
          <p14:sldIdLst>
            <p14:sldId id="264"/>
          </p14:sldIdLst>
        </p14:section>
        <p14:section name="Ein Fest der Liebe, der Freude und der Hoffnung. Frohe Weihnachten!" id="{F41A0C1E-23B1-4CF4-BEF4-46C3D180EE4B}">
          <p14:sldIdLst>
            <p14:sldId id="265"/>
          </p14:sldIdLst>
        </p14:section>
        <p14:section name="Weihnachten ist die Zeit, in der wir uns an die wahren Werte des Lebens erinnern." id="{2E259F7D-47CF-472A-A6FE-C09CBA8E040C}">
          <p14:sldIdLst>
            <p14:sldId id="266"/>
          </p14:sldIdLst>
        </p14:section>
        <p14:section name="Die wahre Bedeutung von Weihnachten ist, Liebe zu schenken und Freude zu teilen" id="{63D81A4D-036B-436E-8988-CBB71D004178}">
          <p14:sldIdLst>
            <p14:sldId id="267"/>
          </p14:sldIdLst>
        </p14:section>
        <p14:section name="Weihnachten ist, wenn die Herzen der Menschen in heller Freude erstrahlen." id="{C849C1AE-3432-4D6F-B39C-E81BE930DA79}">
          <p14:sldIdLst>
            <p14:sldId id="268"/>
          </p14:sldIdLst>
        </p14:section>
        <p14:section name="Möge dein Herz erleuchtet und deine Seele in Frieden ruhen. Frohe Weihnachten!" id="{D565865B-0F39-48E9-99BE-89414C23520F}">
          <p14:sldIdLst>
            <p14:sldId id="269"/>
          </p14:sldIdLst>
        </p14:section>
        <p14:section name="Weihnachten ist die Zeit des Staunens – lass uns das Wunder des Lebens feiern" id="{D10FA1D0-32AA-4B8D-9E82-26EE5ABEFC9B}">
          <p14:sldIdLst>
            <p14:sldId id="270"/>
          </p14:sldIdLst>
        </p14:section>
        <p14:section name="Glaube, Liebe und Hoffnung – das sind die Geschenke, die Weihnachten mit sich bringt" id="{4D33E955-645D-4149-95A2-0F4F1C0CC156}">
          <p14:sldIdLst>
            <p14:sldId id="271"/>
          </p14:sldIdLst>
        </p14:section>
        <p14:section name="Möge das Licht der Weihnacht dich immer begleiten und dir Frieden schenken" id="{BA294823-CE9A-44C8-BDBB-B217207318DA}">
          <p14:sldIdLst>
            <p14:sldId id="272"/>
          </p14:sldIdLst>
        </p14:section>
        <p14:section name="Es ist nicht die Größe des Geschenks, sondern die Liebe, die dahinter steckt, die zählt" id="{6336E5A7-3380-43EB-968D-405C11FFF5E9}">
          <p14:sldIdLst>
            <p14:sldId id="273"/>
          </p14:sldIdLst>
        </p14:section>
        <p14:section name="Frohe Weihnachten! Möge die Liebe von heute für immer in deinem Herzen bleiben" id="{03EAF2E6-0AA5-4963-BF15-06D726A78C55}">
          <p14:sldIdLst>
            <p14:sldId id="274"/>
          </p14:sldIdLst>
        </p14:section>
        <p14:section name="Die schönsten Geschenke sind die, die wir nicht kaufen können" id="{E6602C6E-4D31-40DC-8CB9-5407DBF09B8A}">
          <p14:sldIdLst>
            <p14:sldId id="275"/>
          </p14:sldIdLst>
        </p14:section>
        <p14:section name="Die besten Momente im Leben sind die, die wir mit lieben Menschen teilen" id="{75D0B632-B74B-4B7F-924D-B6F62E4F03A6}">
          <p14:sldIdLst>
            <p14:sldId id="276"/>
          </p14:sldIdLst>
        </p14:section>
        <p14:section name="Möge Weihnachten dein Herz erwärmen und dir Glück für das kommende Jahr bringen" id="{47AE1934-AFE7-4481-BB51-AEFB90C3278F}">
          <p14:sldIdLst>
            <p14:sldId id="277"/>
          </p14:sldIdLst>
        </p14:section>
        <p14:section name="Weihnachten bedeutet, zusammen zu sein und das Leben in all seiner Schönheit zu feiern" id="{70AD2BCF-F997-4E76-A36A-61D6601EFC37}">
          <p14:sldIdLst>
            <p14:sldId id="278"/>
          </p14:sldIdLst>
        </p14:section>
        <p14:section name="Das Licht der Weihnacht soll dir den Weg durch das Jahr erleuchten" id="{93063F73-7E05-49E0-90EA-C3E96E51D0B5}">
          <p14:sldIdLst>
            <p14:sldId id="279"/>
          </p14:sldIdLst>
        </p14:section>
        <p14:section name="Möge der Frieden von Weihnachten in deinem Herzen wohnen, das ganze Jahr" id="{0DA7B4E9-A345-4B51-A41B-8A0AF0C8C877}">
          <p14:sldIdLst>
            <p14:sldId id="28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7A0A-CE63-4E31-9524-ABD70FAB394A}" type="datetimeFigureOut">
              <a:rPr lang="de-AT" smtClean="0"/>
              <a:t>16.12.2024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A7083-1DD7-4C34-ACD6-87049F78D69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04591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7A0A-CE63-4E31-9524-ABD70FAB394A}" type="datetimeFigureOut">
              <a:rPr lang="de-AT" smtClean="0"/>
              <a:t>16.12.2024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A7083-1DD7-4C34-ACD6-87049F78D69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97573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7A0A-CE63-4E31-9524-ABD70FAB394A}" type="datetimeFigureOut">
              <a:rPr lang="de-AT" smtClean="0"/>
              <a:t>16.12.2024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A7083-1DD7-4C34-ACD6-87049F78D69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82751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7A0A-CE63-4E31-9524-ABD70FAB394A}" type="datetimeFigureOut">
              <a:rPr lang="de-AT" smtClean="0"/>
              <a:t>16.12.2024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A7083-1DD7-4C34-ACD6-87049F78D69B}" type="slidenum">
              <a:rPr lang="de-AT" smtClean="0"/>
              <a:t>‹Nr.›</a:t>
            </a:fld>
            <a:endParaRPr lang="de-AT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23400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7A0A-CE63-4E31-9524-ABD70FAB394A}" type="datetimeFigureOut">
              <a:rPr lang="de-AT" smtClean="0"/>
              <a:t>16.12.2024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A7083-1DD7-4C34-ACD6-87049F78D69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693599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7A0A-CE63-4E31-9524-ABD70FAB394A}" type="datetimeFigureOut">
              <a:rPr lang="de-AT" smtClean="0"/>
              <a:t>16.12.2024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A7083-1DD7-4C34-ACD6-87049F78D69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43319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7A0A-CE63-4E31-9524-ABD70FAB394A}" type="datetimeFigureOut">
              <a:rPr lang="de-AT" smtClean="0"/>
              <a:t>16.12.2024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A7083-1DD7-4C34-ACD6-87049F78D69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720684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7A0A-CE63-4E31-9524-ABD70FAB394A}" type="datetimeFigureOut">
              <a:rPr lang="de-AT" smtClean="0"/>
              <a:t>16.12.2024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A7083-1DD7-4C34-ACD6-87049F78D69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688198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7A0A-CE63-4E31-9524-ABD70FAB394A}" type="datetimeFigureOut">
              <a:rPr lang="de-AT" smtClean="0"/>
              <a:t>16.12.2024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A7083-1DD7-4C34-ACD6-87049F78D69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67536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7A0A-CE63-4E31-9524-ABD70FAB394A}" type="datetimeFigureOut">
              <a:rPr lang="de-AT" smtClean="0"/>
              <a:t>16.12.2024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A7083-1DD7-4C34-ACD6-87049F78D69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22338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7A0A-CE63-4E31-9524-ABD70FAB394A}" type="datetimeFigureOut">
              <a:rPr lang="de-AT" smtClean="0"/>
              <a:t>16.12.2024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A7083-1DD7-4C34-ACD6-87049F78D69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25155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7A0A-CE63-4E31-9524-ABD70FAB394A}" type="datetimeFigureOut">
              <a:rPr lang="de-AT" smtClean="0"/>
              <a:t>16.12.2024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A7083-1DD7-4C34-ACD6-87049F78D69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8205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7A0A-CE63-4E31-9524-ABD70FAB394A}" type="datetimeFigureOut">
              <a:rPr lang="de-AT" smtClean="0"/>
              <a:t>16.12.2024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A7083-1DD7-4C34-ACD6-87049F78D69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68931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7A0A-CE63-4E31-9524-ABD70FAB394A}" type="datetimeFigureOut">
              <a:rPr lang="de-AT" smtClean="0"/>
              <a:t>16.12.2024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A7083-1DD7-4C34-ACD6-87049F78D69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11140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7A0A-CE63-4E31-9524-ABD70FAB394A}" type="datetimeFigureOut">
              <a:rPr lang="de-AT" smtClean="0"/>
              <a:t>16.12.2024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A7083-1DD7-4C34-ACD6-87049F78D69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51469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7A0A-CE63-4E31-9524-ABD70FAB394A}" type="datetimeFigureOut">
              <a:rPr lang="de-AT" smtClean="0"/>
              <a:t>16.12.2024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A7083-1DD7-4C34-ACD6-87049F78D69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85797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7A0A-CE63-4E31-9524-ABD70FAB394A}" type="datetimeFigureOut">
              <a:rPr lang="de-AT" smtClean="0"/>
              <a:t>16.12.2024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A7083-1DD7-4C34-ACD6-87049F78D69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76665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F9CB7A0A-CE63-4E31-9524-ABD70FAB394A}" type="datetimeFigureOut">
              <a:rPr lang="de-AT" smtClean="0"/>
              <a:t>16.12.2024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53A7083-1DD7-4C34-ACD6-87049F78D69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652301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9.png"/><Relationship Id="rId21" Type="http://schemas.openxmlformats.org/officeDocument/2006/relationships/hyperlink" Target="https://www.freepik.es/vector-premium/divertido-personaje-dibujos-animados-magenta-numero-nueve-9-ilustracion-dibujada-mano-vectorial_30927442.htm" TargetMode="External"/><Relationship Id="rId42" Type="http://schemas.openxmlformats.org/officeDocument/2006/relationships/image" Target="../media/image28.jpeg"/><Relationship Id="rId47" Type="http://schemas.openxmlformats.org/officeDocument/2006/relationships/hyperlink" Target="https://www.ballonsupermarkt-onlineshop.de/geburtstag/geburtstag-1-bis-100/geburtstag-1-bis-25/geburtstag-24/luftballon-aus-folie-satin-navy-blue-zahl-24-zum-24-geburtstag.html" TargetMode="External"/><Relationship Id="rId63" Type="http://schemas.openxmlformats.org/officeDocument/2006/relationships/slide" Target="slide17.xml"/><Relationship Id="rId68" Type="http://schemas.openxmlformats.org/officeDocument/2006/relationships/slide" Target="slide22.xml"/><Relationship Id="rId7" Type="http://schemas.openxmlformats.org/officeDocument/2006/relationships/hyperlink" Target="https://www.vecteezy.com/png/22581765-red-3d-number-2-isolated-on-transparent-background-decorative-elements-for-banner-birthday-or-anniversary-party-png" TargetMode="External"/><Relationship Id="rId71" Type="http://schemas.openxmlformats.org/officeDocument/2006/relationships/slide" Target="slide25.xml"/><Relationship Id="rId2" Type="http://schemas.openxmlformats.org/officeDocument/2006/relationships/image" Target="../media/image6.jpg"/><Relationship Id="rId16" Type="http://schemas.openxmlformats.org/officeDocument/2006/relationships/image" Target="../media/image13.png"/><Relationship Id="rId29" Type="http://schemas.openxmlformats.org/officeDocument/2006/relationships/hyperlink" Target="https://www.freepik.com/premium-photo/gold-number-15-fifteen-isolated-white-background-shiny-3d-number-15-made-gold-3d-illustration_28431189.htm" TargetMode="External"/><Relationship Id="rId11" Type="http://schemas.openxmlformats.org/officeDocument/2006/relationships/hyperlink" Target="https://pixabay.com/vectors/four-number-4-fourth-4th-count-39117/" TargetMode="External"/><Relationship Id="rId24" Type="http://schemas.openxmlformats.org/officeDocument/2006/relationships/image" Target="../media/image17.png"/><Relationship Id="rId32" Type="http://schemas.openxmlformats.org/officeDocument/2006/relationships/image" Target="../media/image23.png"/><Relationship Id="rId37" Type="http://schemas.openxmlformats.org/officeDocument/2006/relationships/hyperlink" Target="https://pt.vecteezy.com/png/24652405-19-numero-balao-rosa" TargetMode="External"/><Relationship Id="rId40" Type="http://schemas.openxmlformats.org/officeDocument/2006/relationships/image" Target="../media/image27.jpg"/><Relationship Id="rId45" Type="http://schemas.openxmlformats.org/officeDocument/2006/relationships/hyperlink" Target="https://japaneseclass.jp/trends/about/23" TargetMode="External"/><Relationship Id="rId53" Type="http://schemas.openxmlformats.org/officeDocument/2006/relationships/slide" Target="slide7.xml"/><Relationship Id="rId58" Type="http://schemas.openxmlformats.org/officeDocument/2006/relationships/slide" Target="slide12.xml"/><Relationship Id="rId66" Type="http://schemas.openxmlformats.org/officeDocument/2006/relationships/slide" Target="slide20.xml"/><Relationship Id="rId5" Type="http://schemas.openxmlformats.org/officeDocument/2006/relationships/hyperlink" Target="https://www.flickr.com/photos/lwr/4082730318" TargetMode="External"/><Relationship Id="rId61" Type="http://schemas.openxmlformats.org/officeDocument/2006/relationships/slide" Target="slide15.xml"/><Relationship Id="rId19" Type="http://schemas.openxmlformats.org/officeDocument/2006/relationships/hyperlink" Target="https://www.vecteezy.com/png/11287723-golden-number-8" TargetMode="External"/><Relationship Id="rId14" Type="http://schemas.openxmlformats.org/officeDocument/2006/relationships/image" Target="../media/image12.png"/><Relationship Id="rId22" Type="http://schemas.openxmlformats.org/officeDocument/2006/relationships/image" Target="../media/image16.jpg"/><Relationship Id="rId27" Type="http://schemas.openxmlformats.org/officeDocument/2006/relationships/image" Target="../media/image20.jpg"/><Relationship Id="rId30" Type="http://schemas.openxmlformats.org/officeDocument/2006/relationships/image" Target="../media/image22.jpg"/><Relationship Id="rId35" Type="http://schemas.openxmlformats.org/officeDocument/2006/relationships/hyperlink" Target="https://www.vecteezy.com/png/16653005-number-18-yellow-metal-paint-3d-render" TargetMode="External"/><Relationship Id="rId43" Type="http://schemas.openxmlformats.org/officeDocument/2006/relationships/hyperlink" Target="https://www.istockphoto.com/photos/zahl-22" TargetMode="External"/><Relationship Id="rId48" Type="http://schemas.openxmlformats.org/officeDocument/2006/relationships/slide" Target="slide2.xml"/><Relationship Id="rId56" Type="http://schemas.openxmlformats.org/officeDocument/2006/relationships/slide" Target="slide10.xml"/><Relationship Id="rId64" Type="http://schemas.openxmlformats.org/officeDocument/2006/relationships/slide" Target="slide18.xml"/><Relationship Id="rId69" Type="http://schemas.openxmlformats.org/officeDocument/2006/relationships/slide" Target="slide23.xml"/><Relationship Id="rId8" Type="http://schemas.openxmlformats.org/officeDocument/2006/relationships/image" Target="../media/image9.png"/><Relationship Id="rId51" Type="http://schemas.openxmlformats.org/officeDocument/2006/relationships/slide" Target="slide5.xml"/><Relationship Id="rId3" Type="http://schemas.openxmlformats.org/officeDocument/2006/relationships/hyperlink" Target="https://pixabay.com/de/weihnachten-weihnachtslandschaft-1916050/" TargetMode="External"/><Relationship Id="rId12" Type="http://schemas.openxmlformats.org/officeDocument/2006/relationships/image" Target="../media/image11.png"/><Relationship Id="rId17" Type="http://schemas.openxmlformats.org/officeDocument/2006/relationships/hyperlink" Target="https://openclipart.org/detail/71131/seven---animal-by-horse50" TargetMode="External"/><Relationship Id="rId25" Type="http://schemas.openxmlformats.org/officeDocument/2006/relationships/image" Target="../media/image18.jpg"/><Relationship Id="rId33" Type="http://schemas.openxmlformats.org/officeDocument/2006/relationships/hyperlink" Target="https://pixabay.com/de/zahl-siebzehn-17-gerundet-rechteck-38473/" TargetMode="External"/><Relationship Id="rId38" Type="http://schemas.openxmlformats.org/officeDocument/2006/relationships/image" Target="../media/image26.jpg"/><Relationship Id="rId46" Type="http://schemas.openxmlformats.org/officeDocument/2006/relationships/image" Target="../media/image30.jpg"/><Relationship Id="rId59" Type="http://schemas.openxmlformats.org/officeDocument/2006/relationships/slide" Target="slide13.xml"/><Relationship Id="rId67" Type="http://schemas.openxmlformats.org/officeDocument/2006/relationships/slide" Target="slide21.xml"/><Relationship Id="rId20" Type="http://schemas.openxmlformats.org/officeDocument/2006/relationships/image" Target="../media/image15.jpg"/><Relationship Id="rId41" Type="http://schemas.openxmlformats.org/officeDocument/2006/relationships/hyperlink" Target="https://lufties-ballons.de/produkt/luftballon-zahl-21-silber-mit-bunten-sternen-100-cm-auf-wunsch-mit-helium-gefuellt/" TargetMode="External"/><Relationship Id="rId54" Type="http://schemas.openxmlformats.org/officeDocument/2006/relationships/slide" Target="slide8.xml"/><Relationship Id="rId62" Type="http://schemas.openxmlformats.org/officeDocument/2006/relationships/slide" Target="slide16.xml"/><Relationship Id="rId70" Type="http://schemas.openxmlformats.org/officeDocument/2006/relationships/slide" Target="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5" Type="http://schemas.openxmlformats.org/officeDocument/2006/relationships/hyperlink" Target="https://www.pngmart.com/image/209839" TargetMode="External"/><Relationship Id="rId23" Type="http://schemas.openxmlformats.org/officeDocument/2006/relationships/hyperlink" Target="https://reportedelectura.org/para-imprimir/numero-10/" TargetMode="External"/><Relationship Id="rId28" Type="http://schemas.openxmlformats.org/officeDocument/2006/relationships/image" Target="../media/image21.jpg"/><Relationship Id="rId36" Type="http://schemas.openxmlformats.org/officeDocument/2006/relationships/image" Target="../media/image25.png"/><Relationship Id="rId49" Type="http://schemas.openxmlformats.org/officeDocument/2006/relationships/slide" Target="slide3.xml"/><Relationship Id="rId57" Type="http://schemas.openxmlformats.org/officeDocument/2006/relationships/slide" Target="slide11.xml"/><Relationship Id="rId10" Type="http://schemas.openxmlformats.org/officeDocument/2006/relationships/image" Target="../media/image10.png"/><Relationship Id="rId31" Type="http://schemas.openxmlformats.org/officeDocument/2006/relationships/hyperlink" Target="https://www.party-deko24.de/shop.asp?GR=GEBS16&amp;Seite=10" TargetMode="External"/><Relationship Id="rId44" Type="http://schemas.openxmlformats.org/officeDocument/2006/relationships/image" Target="../media/image29.png"/><Relationship Id="rId52" Type="http://schemas.openxmlformats.org/officeDocument/2006/relationships/slide" Target="slide6.xml"/><Relationship Id="rId60" Type="http://schemas.openxmlformats.org/officeDocument/2006/relationships/slide" Target="slide14.xml"/><Relationship Id="rId65" Type="http://schemas.openxmlformats.org/officeDocument/2006/relationships/slide" Target="slide19.xml"/><Relationship Id="rId4" Type="http://schemas.openxmlformats.org/officeDocument/2006/relationships/image" Target="../media/image7.jpg"/><Relationship Id="rId9" Type="http://schemas.openxmlformats.org/officeDocument/2006/relationships/hyperlink" Target="https://www.vecteezy.com/free-png/number-3" TargetMode="External"/><Relationship Id="rId13" Type="http://schemas.openxmlformats.org/officeDocument/2006/relationships/hyperlink" Target="https://ar.inspiredpencil.com/pictures-2023/number-5-images-red" TargetMode="External"/><Relationship Id="rId18" Type="http://schemas.openxmlformats.org/officeDocument/2006/relationships/image" Target="../media/image14.png"/><Relationship Id="rId39" Type="http://schemas.openxmlformats.org/officeDocument/2006/relationships/hyperlink" Target="https://zahlenparty.de/zahl-20/" TargetMode="External"/><Relationship Id="rId34" Type="http://schemas.openxmlformats.org/officeDocument/2006/relationships/image" Target="../media/image24.png"/><Relationship Id="rId50" Type="http://schemas.openxmlformats.org/officeDocument/2006/relationships/slide" Target="slide4.xml"/><Relationship Id="rId55" Type="http://schemas.openxmlformats.org/officeDocument/2006/relationships/slide" Target="slide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letuspublish.com/christmas-celebration-wallpapers/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uesseldorf-tourismus.de/storys/2022/12/01/fuenf-wundervolle-erlebnisse-im-weihnachtlichen-duesseldorf/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intergrundbilder.de/wallpaper/weihnachten-gluecklicher-schneemann/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gitte.de/familie/schlau-werden/weihnachten-mit-kindern--7-tipps-fuer-ein-stressfreies-fest-12217048.html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onneberg.de/startseite/termine/eintrag/die-werkstatt-des-weihnachtsmannes.html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8C299D83-67DA-42EB-8F9D-9FB2DD66D5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D1794B6A-7345-4A76-BBF3-2B57F3FAAF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299E898-53D2-4F7D-8D02-ACA8BDBD4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18701747-FD35-4C46-B08F-D1B2EB9E3AA0}"/>
              </a:ext>
            </a:extLst>
          </p:cNvPr>
          <p:cNvSpPr txBox="1"/>
          <p:nvPr/>
        </p:nvSpPr>
        <p:spPr>
          <a:xfrm>
            <a:off x="3439789" y="285224"/>
            <a:ext cx="5301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/>
              <a:t>Adventkalender 2024</a:t>
            </a:r>
            <a:endParaRPr lang="de-AT" sz="4000" dirty="0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113" name="Zusammenfassungszoom 112">
                <a:extLst>
                  <a:ext uri="{FF2B5EF4-FFF2-40B4-BE49-F238E27FC236}">
                    <a16:creationId xmlns:a16="http://schemas.microsoft.com/office/drawing/2014/main" id="{18E83E59-8D06-41AA-99A6-D89720AA9B3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72453527"/>
                  </p:ext>
                </p:extLst>
              </p:nvPr>
            </p:nvGraphicFramePr>
            <p:xfrm>
              <a:off x="930055" y="1908132"/>
              <a:ext cx="10353675" cy="4059237"/>
            </p:xfrm>
            <a:graphic>
              <a:graphicData uri="http://schemas.microsoft.com/office/powerpoint/2016/summaryzoom">
                <psuz:summaryZm>
                  <psuz:summaryZmObj sectionId="{818D5AEB-BD5E-40AD-B453-50926F499DC9}" scaleFactorX="56250">
                    <psuz:zmPr id="{53176E4A-C145-4CAE-8FEB-9926CE3ECDC8}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837473B0-CC2E-450A-ABE3-18F120FF3D39}">
                              <a1611:picAttrSrcUrl xmlns:a1611="http://schemas.microsoft.com/office/drawing/2016/11/main" r:id="rId5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711817" y="195080"/>
                          <a:ext cx="873590" cy="87359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EF7DC3FF-172E-430C-A3A0-CA0AC7ABA8F6}" scaleFactorX="56250">
                    <psuz:zmPr id="{8788616A-3856-48DA-8B16-EC8B8883BCB2}" imageType="cover" transitionDur="1000">
                      <p166:blipFill xmlns:p166="http://schemas.microsoft.com/office/powerpoint/2016/6/main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837473B0-CC2E-450A-ABE3-18F120FF3D39}">
                              <a1611:picAttrSrcUrl xmlns:a1611="http://schemas.microsoft.com/office/drawing/2016/11/main" r:id="rId7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323107" y="195080"/>
                          <a:ext cx="873590" cy="87359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68C2B4A1-AC8C-4E48-90A8-6F58A6F8612B}" scaleFactorX="56250">
                    <psuz:zmPr id="{20C36E53-53CE-42BE-BD78-8FB0F3D6D290}" imageType="cover" transitionDur="1000">
                      <p166:blipFill xmlns:p166="http://schemas.microsoft.com/office/powerpoint/2016/6/main"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837473B0-CC2E-450A-ABE3-18F120FF3D39}">
                              <a1611:picAttrSrcUrl xmlns:a1611="http://schemas.microsoft.com/office/drawing/2016/11/main" r:id="rId9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934397" y="195080"/>
                          <a:ext cx="873590" cy="87359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941D4B2D-9E23-4DDC-A848-74BBE8EF605D}" scaleFactorX="56250">
                    <psuz:zmPr id="{3F0CD93E-3CE9-4C48-9AA4-AAAD90CD50EE}" imageType="cover" transitionDur="1000">
                      <p166:blipFill xmlns:p166="http://schemas.microsoft.com/office/powerpoint/2016/6/main"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837473B0-CC2E-450A-ABE3-18F120FF3D39}">
                              <a1611:picAttrSrcUrl xmlns:a1611="http://schemas.microsoft.com/office/drawing/2016/11/main" r:id="rId11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545687" y="195080"/>
                          <a:ext cx="873590" cy="87359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8CD5EECB-ABE5-4936-B249-0416858B9BA9}" scaleFactorX="47402">
                    <psuz:zmPr id="{50C56D87-981F-4BF5-960A-606C46888147}" imageType="cover" transitionDur="1000">
                      <p166:blipFill xmlns:p166="http://schemas.microsoft.com/office/powerpoint/2016/6/main"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837473B0-CC2E-450A-ABE3-18F120FF3D39}">
                              <a1611:picAttrSrcUrl xmlns:a1611="http://schemas.microsoft.com/office/drawing/2016/11/main" r:id="rId13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7225681" y="195080"/>
                          <a:ext cx="736182" cy="87359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6185809C-B40D-441C-AE37-DC0629CD63DC}" scaleFactorX="39419">
                    <psuz:zmPr id="{F12A1523-B7D8-4871-B83D-DE2BA4ADD2B6}" imageType="cover" transitionDur="1000">
                      <p166:blipFill xmlns:p166="http://schemas.microsoft.com/office/powerpoint/2016/6/main"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837473B0-CC2E-450A-ABE3-18F120FF3D39}">
                              <a1611:picAttrSrcUrl xmlns:a1611="http://schemas.microsoft.com/office/drawing/2016/11/main" r:id="rId15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8898965" y="195080"/>
                          <a:ext cx="612195" cy="87359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EACCB471-B7D2-4317-8E5A-5BFA0B3680B7}" scaleFactorX="43008">
                    <psuz:zmPr id="{30C10A85-2FA9-457C-91B2-EEB52EAE0B70}" imageType="cover" transitionDur="1000">
                      <p166:blipFill xmlns:p166="http://schemas.microsoft.com/office/powerpoint/2016/6/main"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837473B0-CC2E-450A-ABE3-18F120FF3D39}">
                              <a1611:picAttrSrcUrl xmlns:a1611="http://schemas.microsoft.com/office/drawing/2016/11/main" r:id="rId17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814646" y="1126909"/>
                          <a:ext cx="667932" cy="87359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60D8D95F-5212-4A26-B0D3-C6A84A4B4A5A}" scaleFactorX="48662">
                    <psuz:zmPr id="{9DEDEEEE-5601-4F9C-B38D-4E09ED66F191}" imageType="cover" transitionDur="1000">
                      <p166:blipFill xmlns:p166="http://schemas.microsoft.com/office/powerpoint/2016/6/main"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837473B0-CC2E-450A-ABE3-18F120FF3D39}">
                              <a1611:picAttrSrcUrl xmlns:a1611="http://schemas.microsoft.com/office/drawing/2016/11/main" r:id="rId19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382029" y="1126909"/>
                          <a:ext cx="755746" cy="87359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F41A0C1E-23B1-4CF4-BEF4-46C3D180EE4B}" scaleFactorX="34706">
                    <psuz:zmPr id="{0B4E2221-A419-4ED6-A345-AD72E64DC8FA}" imageType="cover" transitionDur="1000">
                      <p166:blipFill xmlns:p166="http://schemas.microsoft.com/office/powerpoint/2016/6/main"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837473B0-CC2E-450A-ABE3-18F120FF3D39}">
                              <a1611:picAttrSrcUrl xmlns:a1611="http://schemas.microsoft.com/office/drawing/2016/11/main" r:id="rId21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101690" y="1126909"/>
                          <a:ext cx="539005" cy="87359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2E259F7D-47CF-472A-A6FE-C09CBA8E040C}" scaleFactorY="95069">
                    <psuz:zmPr id="{43646BCF-3B34-4855-8CBA-30CC8F472F82}" imageType="cover" transitionDur="1000">
                      <p166:blipFill xmlns:p166="http://schemas.microsoft.com/office/powerpoint/2016/6/main"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837473B0-CC2E-450A-ABE3-18F120FF3D39}">
                              <a1611:picAttrSrcUrl xmlns:a1611="http://schemas.microsoft.com/office/drawing/2016/11/main" r:id="rId23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205957" y="1148449"/>
                          <a:ext cx="1553051" cy="83050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63D81A4D-036B-436E-8988-CBB71D004178}" scaleFactorX="56250">
                    <psuz:zmPr id="{12DB1CA9-AE29-4857-9196-29FD02865E7F}" imageType="cover" transitionDur="1000">
                      <p166:blipFill xmlns:p166="http://schemas.microsoft.com/office/powerpoint/2016/6/main"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7156977" y="1126909"/>
                          <a:ext cx="873590" cy="87359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C849C1AE-3432-4D6F-B39C-E81BE930DA79}" scaleFactorX="95821">
                    <psuz:zmPr id="{08EFD498-B868-406C-8B93-29181F806E2F}" imageType="cover" transitionDur="1000">
                      <p166:blipFill xmlns:p166="http://schemas.microsoft.com/office/powerpoint/2016/6/main"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8460987" y="1126909"/>
                          <a:ext cx="1488150" cy="87359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D565865B-0F39-48E9-99BE-89414C23520F}" scaleFactorX="56250">
                    <psuz:zmPr id="{23A679ED-1958-4B45-87B9-F5D8DD1A147B}" imageType="cover" transitionDur="1000">
                      <p166:blipFill xmlns:p166="http://schemas.microsoft.com/office/powerpoint/2016/6/main"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711817" y="2058738"/>
                          <a:ext cx="873590" cy="87359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D10FA1D0-32AA-4B8D-9E82-26EE5ABEFC9B}" scaleFactorX="56250">
                    <psuz:zmPr id="{5478631F-0FAF-446B-956C-5CDE6C93D143}" imageType="cover" transitionDur="1000">
                      <p166:blipFill xmlns:p166="http://schemas.microsoft.com/office/powerpoint/2016/6/main">
                        <a:blip r:embed="rId2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323107" y="2058738"/>
                          <a:ext cx="873590" cy="87359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4D33E955-645D-4149-95A2-0F4F1C0CC156}" scaleFactorX="64470">
                    <psuz:zmPr id="{CBEB8D90-6937-4C17-8663-12B200839819}" imageType="cover" transitionDur="1000">
                      <p166:blipFill xmlns:p166="http://schemas.microsoft.com/office/powerpoint/2016/6/main">
                        <a:blip r:embed="rId2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837473B0-CC2E-450A-ABE3-18F120FF3D39}">
                              <a1611:picAttrSrcUrl xmlns:a1611="http://schemas.microsoft.com/office/drawing/2016/11/main" r:id="rId29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870568" y="2058738"/>
                          <a:ext cx="1001249" cy="87359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BA294823-CE9A-44C8-BDBB-B217207318DA}" scaleFactorX="70924">
                    <psuz:zmPr id="{76D196B1-9A10-40B6-962D-4307F7F49DC0}" imageType="cover" transitionDur="1000">
                      <p166:blipFill xmlns:p166="http://schemas.microsoft.com/office/powerpoint/2016/6/main">
                        <a:blip r:embed="rId3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837473B0-CC2E-450A-ABE3-18F120FF3D39}">
                              <a1611:picAttrSrcUrl xmlns:a1611="http://schemas.microsoft.com/office/drawing/2016/11/main" r:id="rId31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431741" y="2058738"/>
                          <a:ext cx="1101483" cy="87359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6336E5A7-3380-43EB-968D-405C11FFF5E9}" scaleFactorX="73125">
                    <psuz:zmPr id="{F0B9188C-48EB-4D24-B54E-CF780C7217DA}" imageType="cover" transitionDur="1000">
                      <p166:blipFill xmlns:p166="http://schemas.microsoft.com/office/powerpoint/2016/6/main">
                        <a:blip r:embed="rId3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837473B0-CC2E-450A-ABE3-18F120FF3D39}">
                              <a1611:picAttrSrcUrl xmlns:a1611="http://schemas.microsoft.com/office/drawing/2016/11/main" r:id="rId33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7025939" y="2058738"/>
                          <a:ext cx="1135667" cy="87359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03EAF2E6-0AA5-4963-BF15-06D726A78C55}" scaleFactorX="50051">
                    <psuz:zmPr id="{37E48590-2C79-4D61-9755-11F266A16671}" imageType="cover" transitionDur="1000">
                      <p166:blipFill xmlns:p166="http://schemas.microsoft.com/office/powerpoint/2016/6/main">
                        <a:blip r:embed="rId3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837473B0-CC2E-450A-ABE3-18F120FF3D39}">
                              <a1611:picAttrSrcUrl xmlns:a1611="http://schemas.microsoft.com/office/drawing/2016/11/main" r:id="rId35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8816404" y="2058738"/>
                          <a:ext cx="777317" cy="87359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E6602C6E-4D31-40DC-8CB9-5407DBF09B8A}" scaleFactorX="78693">
                    <psuz:zmPr id="{67129D79-1FCF-44F7-B02D-089DA0495AB8}" imageType="cover" transitionDur="1000">
                      <p166:blipFill xmlns:p166="http://schemas.microsoft.com/office/powerpoint/2016/6/main">
                        <a:blip r:embed="rId3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837473B0-CC2E-450A-ABE3-18F120FF3D39}">
                              <a1611:picAttrSrcUrl xmlns:a1611="http://schemas.microsoft.com/office/drawing/2016/11/main" r:id="rId37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37545" y="2990567"/>
                          <a:ext cx="1222135" cy="87359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75D0B632-B74B-4B7F-924D-B6F62E4F03A6}" scaleFactorX="50302">
                    <psuz:zmPr id="{0337834B-C7C8-41C7-87E8-4ADB068FFC5E}" imageType="cover" transitionDur="1000">
                      <p166:blipFill xmlns:p166="http://schemas.microsoft.com/office/powerpoint/2016/6/main">
                        <a:blip r:embed="rId3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837473B0-CC2E-450A-ABE3-18F120FF3D39}">
                              <a1611:picAttrSrcUrl xmlns:a1611="http://schemas.microsoft.com/office/drawing/2016/11/main" r:id="rId39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369294" y="2990567"/>
                          <a:ext cx="781216" cy="87359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47AE1934-AFE7-4481-BB51-AEFB90C3278F}" scaleFactorX="80000">
                    <psuz:zmPr id="{893D468A-84DF-4A95-A5B2-238AC421277D}" imageType="cover" transitionDur="1000">
                      <p166:blipFill xmlns:p166="http://schemas.microsoft.com/office/powerpoint/2016/6/main">
                        <a:blip r:embed="rId4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837473B0-CC2E-450A-ABE3-18F120FF3D39}">
                              <a1611:picAttrSrcUrl xmlns:a1611="http://schemas.microsoft.com/office/drawing/2016/11/main" r:id="rId41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749973" y="2990567"/>
                          <a:ext cx="1242439" cy="87359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70AD2BCF-F997-4E76-A36A-61D6601EFC37}" scaleFactorX="56250">
                    <psuz:zmPr id="{F9724B4A-7C51-4918-A92D-2DED1F3AA2E0}" imageType="cover" transitionDur="1000">
                      <p166:blipFill xmlns:p166="http://schemas.microsoft.com/office/powerpoint/2016/6/main">
                        <a:blip r:embed="rId4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837473B0-CC2E-450A-ABE3-18F120FF3D39}">
                              <a1611:picAttrSrcUrl xmlns:a1611="http://schemas.microsoft.com/office/drawing/2016/11/main" r:id="rId43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545687" y="2990567"/>
                          <a:ext cx="873590" cy="87359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93063F73-7E05-49E0-90EA-C3E96E51D0B5}" scaleFactorX="56250">
                    <psuz:zmPr id="{B9147F6F-9954-49C2-B09C-F5954F79D7DA}" imageType="cover" transitionDur="1000">
                      <p166:blipFill xmlns:p166="http://schemas.microsoft.com/office/powerpoint/2016/6/main">
                        <a:blip r:embed="rId4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837473B0-CC2E-450A-ABE3-18F120FF3D39}">
                              <a1611:picAttrSrcUrl xmlns:a1611="http://schemas.microsoft.com/office/drawing/2016/11/main" r:id="rId45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7156977" y="2990567"/>
                          <a:ext cx="873590" cy="87359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0DA7B4E9-A345-4B51-A41B-8A0AF0C8C877}" scaleFactorX="56250">
                    <psuz:zmPr id="{7E7AFB81-2EC7-47BC-92CB-6C216283BFC7}" imageType="cover" transitionDur="1000">
                      <p166:blipFill xmlns:p166="http://schemas.microsoft.com/office/powerpoint/2016/6/main">
                        <a:blip r:embed="rId4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837473B0-CC2E-450A-ABE3-18F120FF3D39}">
                              <a1611:picAttrSrcUrl xmlns:a1611="http://schemas.microsoft.com/office/drawing/2016/11/main" r:id="rId47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8768267" y="2990567"/>
                          <a:ext cx="873590" cy="87359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113" name="Zusammenfassungszoom 112">
                <a:extLst>
                  <a:ext uri="{FF2B5EF4-FFF2-40B4-BE49-F238E27FC236}">
                    <a16:creationId xmlns:a16="http://schemas.microsoft.com/office/drawing/2014/main" id="{18E83E59-8D06-41AA-99A6-D89720AA9B30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930055" y="1908132"/>
                <a:ext cx="10353675" cy="4059237"/>
                <a:chOff x="930055" y="1908132"/>
                <a:chExt cx="10353675" cy="4059237"/>
              </a:xfrm>
            </p:grpSpPr>
            <p:pic>
              <p:nvPicPr>
                <p:cNvPr id="3121" name="Grafik 3121">
                  <a:hlinkClick r:id="rId4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41872" y="2103212"/>
                  <a:ext cx="873590" cy="87359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3122" name="Grafik 3122">
                  <a:hlinkClick r:id="rId4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53162" y="2103212"/>
                  <a:ext cx="873590" cy="87359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3123" name="Grafik 3123">
                  <a:hlinkClick r:id="rId5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64452" y="2103212"/>
                  <a:ext cx="873590" cy="87359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3124" name="Grafik 3124">
                  <a:hlinkClick r:id="rId5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75742" y="2103212"/>
                  <a:ext cx="873590" cy="87359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3125" name="Grafik 3125">
                  <a:hlinkClick r:id="rId52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55736" y="2103212"/>
                  <a:ext cx="736182" cy="87359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3126" name="Grafik 3126">
                  <a:hlinkClick r:id="rId5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29020" y="2103212"/>
                  <a:ext cx="612195" cy="87359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3127" name="Grafik 3127">
                  <a:hlinkClick r:id="rId54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44701" y="3035041"/>
                  <a:ext cx="667932" cy="87359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3128" name="Grafik 3128">
                  <a:hlinkClick r:id="rId5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12084" y="3035041"/>
                  <a:ext cx="755746" cy="87359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3129" name="Grafik 3129">
                  <a:hlinkClick r:id="rId5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31745" y="3035041"/>
                  <a:ext cx="539005" cy="87359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3130" name="Grafik 3130">
                  <a:hlinkClick r:id="rId5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36012" y="3056581"/>
                  <a:ext cx="1553051" cy="830509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3131" name="Grafik 3131">
                  <a:hlinkClick r:id="rId5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87032" y="3035041"/>
                  <a:ext cx="873590" cy="87359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3132" name="Grafik 3132">
                  <a:hlinkClick r:id="rId5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91042" y="3035041"/>
                  <a:ext cx="1488150" cy="87359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3133" name="Grafik 3133">
                  <a:hlinkClick r:id="rId6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41872" y="3966870"/>
                  <a:ext cx="873590" cy="87359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3134" name="Grafik 3134">
                  <a:hlinkClick r:id="rId6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53162" y="3966870"/>
                  <a:ext cx="873590" cy="87359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3135" name="Grafik 3135">
                  <a:hlinkClick r:id="rId62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00623" y="3966870"/>
                  <a:ext cx="1001249" cy="87359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4" name="Grafik 64">
                  <a:hlinkClick r:id="rId6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61796" y="3966870"/>
                  <a:ext cx="1101483" cy="87359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5" name="Grafik 65">
                  <a:hlinkClick r:id="rId64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55994" y="3966870"/>
                  <a:ext cx="1135667" cy="87359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6" name="Grafik 66">
                  <a:hlinkClick r:id="rId6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46459" y="3966870"/>
                  <a:ext cx="777317" cy="87359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7" name="Grafik 67">
                  <a:hlinkClick r:id="rId6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67600" y="4898699"/>
                  <a:ext cx="1222135" cy="87359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8" name="Grafik 68">
                  <a:hlinkClick r:id="rId6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99349" y="4898699"/>
                  <a:ext cx="781216" cy="87359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9" name="Grafik 69">
                  <a:hlinkClick r:id="rId6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4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80028" y="4898699"/>
                  <a:ext cx="1242439" cy="87359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70" name="Grafik 70">
                  <a:hlinkClick r:id="rId6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4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75742" y="4898699"/>
                  <a:ext cx="873590" cy="87359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71" name="Grafik 71">
                  <a:hlinkClick r:id="rId7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4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87032" y="4898699"/>
                  <a:ext cx="873590" cy="87359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72" name="Grafik 72">
                  <a:hlinkClick r:id="rId7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4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98322" y="4898699"/>
                  <a:ext cx="873590" cy="87359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3686718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7990AA-64F7-4291-A4F6-FF7BE54113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Ein Fest der Liebe, der Freude und der Hoffnung. Frohe Weihnachten!</a:t>
            </a:r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E3A0FD-4EC2-4A86-9EEF-25A745675E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Türchen 9</a:t>
            </a:r>
            <a:endParaRPr lang="de-AT" dirty="0"/>
          </a:p>
          <a:p>
            <a:endParaRPr lang="de-AT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08CEB79-3952-443C-ABF5-BCB4A6E17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76200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F1490474-BFC0-4AC5-9FF4-EFCAC19FC5D6}"/>
              </a:ext>
            </a:extLst>
          </p:cNvPr>
          <p:cNvSpPr txBox="1">
            <a:spLocks/>
          </p:cNvSpPr>
          <p:nvPr/>
        </p:nvSpPr>
        <p:spPr>
          <a:xfrm>
            <a:off x="1523093" y="1921940"/>
            <a:ext cx="9440034" cy="182880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/>
              <a:t>Ein Fest der Liebe, der Freude und der Hoffnung. Frohe Weihnachten!</a:t>
            </a:r>
            <a:endParaRPr lang="de-AT" dirty="0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17335FB5-09F6-44AA-BFBC-B1A69E6F43CA}"/>
              </a:ext>
            </a:extLst>
          </p:cNvPr>
          <p:cNvSpPr txBox="1">
            <a:spLocks/>
          </p:cNvSpPr>
          <p:nvPr/>
        </p:nvSpPr>
        <p:spPr>
          <a:xfrm>
            <a:off x="1523093" y="3750739"/>
            <a:ext cx="9440034" cy="104986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Türchen 9</a:t>
            </a:r>
            <a:endParaRPr lang="de-AT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9586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7990AA-64F7-4291-A4F6-FF7BE54113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Weihnachten ist die Zeit, in der wir uns an die wahren Werte des Lebens erinnern.</a:t>
            </a:r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E3A0FD-4EC2-4A86-9EEF-25A745675E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Türchen 10</a:t>
            </a:r>
            <a:endParaRPr lang="de-AT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97355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7990AA-64F7-4291-A4F6-FF7BE54113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Die wahre Bedeutung von Weihnachten ist, Liebe zu schenken und Freude zu teilen</a:t>
            </a:r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E3A0FD-4EC2-4A86-9EEF-25A745675E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Türchen 11</a:t>
            </a:r>
            <a:endParaRPr lang="de-AT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61416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7990AA-64F7-4291-A4F6-FF7BE54113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Weihnachten ist, wenn die Herzen der Menschen in heller Freude erstrahlen.</a:t>
            </a:r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E3A0FD-4EC2-4A86-9EEF-25A745675E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Türchen 12</a:t>
            </a:r>
            <a:endParaRPr lang="de-AT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36578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7990AA-64F7-4291-A4F6-FF7BE54113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Möge dein Herz erleuchtet und deine Seele in Frieden ruhen. Frohe Weihnachten!</a:t>
            </a:r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E3A0FD-4EC2-4A86-9EEF-25A745675E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Türchen 13</a:t>
            </a:r>
            <a:endParaRPr lang="de-AT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96410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7990AA-64F7-4291-A4F6-FF7BE54113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Weihnachten ist die Zeit des Staunens – lass uns das Wunder des Lebens feiern</a:t>
            </a:r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E3A0FD-4EC2-4A86-9EEF-25A745675E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Türchen 14</a:t>
            </a:r>
            <a:endParaRPr lang="de-AT" dirty="0"/>
          </a:p>
          <a:p>
            <a:endParaRPr lang="de-AT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E9CFC2A-BEE7-488B-8907-9FC1DD333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8139112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22221546-28C1-4B2C-9BD2-BFA5F8BF9EC3}"/>
              </a:ext>
            </a:extLst>
          </p:cNvPr>
          <p:cNvSpPr txBox="1">
            <a:spLocks/>
          </p:cNvSpPr>
          <p:nvPr/>
        </p:nvSpPr>
        <p:spPr>
          <a:xfrm>
            <a:off x="1523093" y="1921940"/>
            <a:ext cx="9440034" cy="182880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/>
              <a:t>Weihnachten ist die Zeit des Staunens – lass uns das Wunder des Lebens feiern</a:t>
            </a:r>
            <a:endParaRPr lang="de-AT" dirty="0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C1B5B07F-814A-46EA-B57E-83C223231CFB}"/>
              </a:ext>
            </a:extLst>
          </p:cNvPr>
          <p:cNvSpPr txBox="1">
            <a:spLocks/>
          </p:cNvSpPr>
          <p:nvPr/>
        </p:nvSpPr>
        <p:spPr>
          <a:xfrm>
            <a:off x="1523093" y="3750739"/>
            <a:ext cx="9440034" cy="104986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Türchen 14</a:t>
            </a:r>
            <a:endParaRPr lang="de-AT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73141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7990AA-64F7-4291-A4F6-FF7BE54113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Glaube, Liebe und Hoffnung – das sind die Geschenke, die Weihnachten mit sich bringt</a:t>
            </a:r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E3A0FD-4EC2-4A86-9EEF-25A745675E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Türchen 15</a:t>
            </a:r>
            <a:endParaRPr lang="de-AT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67031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7990AA-64F7-4291-A4F6-FF7BE54113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Möge das Licht der Weihnacht dich immer begleiten und dir Frieden schenken</a:t>
            </a:r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E3A0FD-4EC2-4A86-9EEF-25A745675E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Türchen 16</a:t>
            </a:r>
            <a:endParaRPr lang="de-AT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43292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7990AA-64F7-4291-A4F6-FF7BE54113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Es ist nicht die Größe des Geschenks, sondern die Liebe, die dahinter steckt, die zählt</a:t>
            </a:r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E3A0FD-4EC2-4A86-9EEF-25A745675E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Türchen 17</a:t>
            </a:r>
            <a:endParaRPr lang="de-AT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13256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7990AA-64F7-4291-A4F6-FF7BE54113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Frohe Weihnachten! Möge die Liebe von heute für immer in deinem Herzen bleiben</a:t>
            </a:r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E3A0FD-4EC2-4A86-9EEF-25A745675E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Türchen 18</a:t>
            </a:r>
            <a:endParaRPr lang="de-AT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713644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F057CEDF-9942-4394-9AB3-29DEA7F794A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524000" y="885002"/>
            <a:ext cx="8888972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de-DE" altLang="de-DE" dirty="0"/>
              <a:t>Frohe Weihnachten! Möge</a:t>
            </a:r>
            <a:br>
              <a:rPr lang="de-DE" altLang="de-DE" dirty="0"/>
            </a:br>
            <a:r>
              <a:rPr lang="de-DE" altLang="de-DE" dirty="0"/>
              <a:t>dein Herz erleuchtet und dein</a:t>
            </a:r>
            <a:br>
              <a:rPr lang="de-DE" altLang="de-DE" dirty="0"/>
            </a:br>
            <a:r>
              <a:rPr lang="de-DE" altLang="de-DE" dirty="0"/>
              <a:t> Zuhause warm sein.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E3A0FD-4EC2-4A86-9EEF-25A745675E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Türchen 1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083054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7990AA-64F7-4291-A4F6-FF7BE54113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Die schönsten Geschenke sind die, die wir nicht kaufen können</a:t>
            </a:r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E3A0FD-4EC2-4A86-9EEF-25A745675E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Türchen 19</a:t>
            </a:r>
            <a:endParaRPr lang="de-AT" dirty="0"/>
          </a:p>
          <a:p>
            <a:endParaRPr lang="de-AT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3581082-4DE2-4A4B-BDF4-2E5BCAF61A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627711E0-031E-435D-AA74-640C176DA44F}"/>
              </a:ext>
            </a:extLst>
          </p:cNvPr>
          <p:cNvSpPr txBox="1">
            <a:spLocks/>
          </p:cNvSpPr>
          <p:nvPr/>
        </p:nvSpPr>
        <p:spPr>
          <a:xfrm>
            <a:off x="1523093" y="1921940"/>
            <a:ext cx="9440034" cy="182880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/>
              <a:t>Die schönsten Geschenke sind die, die wir nicht kaufen können</a:t>
            </a:r>
            <a:endParaRPr lang="de-AT" dirty="0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441E6016-8A30-4094-A213-B7E5B45C01B2}"/>
              </a:ext>
            </a:extLst>
          </p:cNvPr>
          <p:cNvSpPr txBox="1">
            <a:spLocks/>
          </p:cNvSpPr>
          <p:nvPr/>
        </p:nvSpPr>
        <p:spPr>
          <a:xfrm>
            <a:off x="1523093" y="3750739"/>
            <a:ext cx="9440034" cy="104986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Türchen 19</a:t>
            </a:r>
            <a:endParaRPr lang="de-AT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004572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7990AA-64F7-4291-A4F6-FF7BE54113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Die besten Momente im Leben sind die, die wir mit lieben Menschen teilen</a:t>
            </a:r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E3A0FD-4EC2-4A86-9EEF-25A745675E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Türchen 20</a:t>
            </a:r>
            <a:endParaRPr lang="de-AT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77255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7990AA-64F7-4291-A4F6-FF7BE54113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Möge Weihnachten dein Herz erwärmen und dir Glück für das kommende Jahr bringen</a:t>
            </a:r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E3A0FD-4EC2-4A86-9EEF-25A745675E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Türchen 21</a:t>
            </a:r>
            <a:endParaRPr lang="de-AT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726300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7990AA-64F7-4291-A4F6-FF7BE54113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Weihnachten bedeutet, zusammen zu sein und das Leben in all seiner Schönheit zu feiern</a:t>
            </a:r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E3A0FD-4EC2-4A86-9EEF-25A745675E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Türchen 22</a:t>
            </a:r>
            <a:endParaRPr lang="de-AT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54040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7990AA-64F7-4291-A4F6-FF7BE54113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Das Licht der Weihnacht soll dir den Weg durch das Jahr erleuchten</a:t>
            </a:r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E3A0FD-4EC2-4A86-9EEF-25A745675E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Türchen 23</a:t>
            </a:r>
            <a:endParaRPr lang="de-AT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0433549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7990AA-64F7-4291-A4F6-FF7BE54113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Möge der Frieden von Weihnachten in deinem Herzen wohnen, das ganze Jahr</a:t>
            </a:r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E3A0FD-4EC2-4A86-9EEF-25A745675E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Türchen 24</a:t>
            </a:r>
            <a:endParaRPr lang="de-AT" dirty="0"/>
          </a:p>
          <a:p>
            <a:r>
              <a:rPr lang="de-DE" dirty="0"/>
              <a:t>Heilig Abend</a:t>
            </a:r>
            <a:endParaRPr lang="de-AT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48349E9-FBC9-48C3-9041-4A5D3CFC8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CED3117D-35F5-45D3-9681-731CA681E899}"/>
              </a:ext>
            </a:extLst>
          </p:cNvPr>
          <p:cNvSpPr txBox="1">
            <a:spLocks/>
          </p:cNvSpPr>
          <p:nvPr/>
        </p:nvSpPr>
        <p:spPr>
          <a:xfrm>
            <a:off x="1523093" y="1921940"/>
            <a:ext cx="9440034" cy="182880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/>
              <a:t>Möge der Frieden von Weihnachten in deinem Herzen wohnen, das ganze Jahr</a:t>
            </a:r>
            <a:endParaRPr lang="de-AT" dirty="0"/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73CFA741-0056-4417-95B7-7904F185EA44}"/>
              </a:ext>
            </a:extLst>
          </p:cNvPr>
          <p:cNvSpPr txBox="1">
            <a:spLocks/>
          </p:cNvSpPr>
          <p:nvPr/>
        </p:nvSpPr>
        <p:spPr>
          <a:xfrm>
            <a:off x="1523093" y="3750739"/>
            <a:ext cx="9440034" cy="104986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Türchen 24</a:t>
            </a:r>
            <a:endParaRPr lang="de-AT"/>
          </a:p>
          <a:p>
            <a:r>
              <a:rPr lang="de-DE"/>
              <a:t>Heilig Abend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28987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7990AA-64F7-4291-A4F6-FF7BE54113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Weihnachten ist nicht nur eine Jahreszeit, es ist ein Gefühl</a:t>
            </a:r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E3A0FD-4EC2-4A86-9EEF-25A745675E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Türchen 2</a:t>
            </a:r>
            <a:endParaRPr lang="de-AT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29631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7990AA-64F7-4291-A4F6-FF7BE54113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Möge der Zauber der Weihnacht dein Herz erwärmen und dir Frieden bringen</a:t>
            </a:r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E3A0FD-4EC2-4A86-9EEF-25A745675E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Türchen 3</a:t>
            </a:r>
            <a:endParaRPr lang="de-AT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78594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7990AA-64F7-4291-A4F6-FF7BE54113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Die besten Geschenke kann man nicht verpacken – sie kommen direkt aus dem Herzen.</a:t>
            </a:r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E3A0FD-4EC2-4A86-9EEF-25A745675E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Türchen 4</a:t>
            </a:r>
            <a:endParaRPr lang="de-AT" dirty="0"/>
          </a:p>
          <a:p>
            <a:endParaRPr lang="de-AT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15D191C-C72E-4211-95C6-9BFFF2296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-1"/>
            <a:ext cx="12208278" cy="7263925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11035271-7D6D-4353-A6C2-75F6598359B8}"/>
              </a:ext>
            </a:extLst>
          </p:cNvPr>
          <p:cNvSpPr txBox="1">
            <a:spLocks/>
          </p:cNvSpPr>
          <p:nvPr/>
        </p:nvSpPr>
        <p:spPr>
          <a:xfrm>
            <a:off x="1523093" y="1921940"/>
            <a:ext cx="9440034" cy="182880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/>
              <a:t>Die besten Geschenke kann man nicht verpacken – sie kommen direkt aus dem Herzen.</a:t>
            </a:r>
            <a:endParaRPr lang="de-AT" dirty="0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45FD3F01-8C44-4095-9D37-9781033BF7FD}"/>
              </a:ext>
            </a:extLst>
          </p:cNvPr>
          <p:cNvSpPr txBox="1">
            <a:spLocks/>
          </p:cNvSpPr>
          <p:nvPr/>
        </p:nvSpPr>
        <p:spPr>
          <a:xfrm>
            <a:off x="1523093" y="3750739"/>
            <a:ext cx="9440034" cy="104986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Türchen 4</a:t>
            </a:r>
            <a:endParaRPr lang="de-AT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56800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7990AA-64F7-4291-A4F6-FF7BE54113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Weihnachten ist die Zeit des Gebens, des Miteinanders und der Liebe.</a:t>
            </a:r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E3A0FD-4EC2-4A86-9EEF-25A745675E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Türchen 5</a:t>
            </a:r>
            <a:endParaRPr lang="de-AT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2733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7990AA-64F7-4291-A4F6-FF7BE54113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In der Stille der Heiligen Nacht wird das Licht des Friedens geboren.</a:t>
            </a:r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E3A0FD-4EC2-4A86-9EEF-25A745675E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Türchen 6</a:t>
            </a:r>
            <a:endParaRPr lang="de-AT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4882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7990AA-64F7-4291-A4F6-FF7BE54113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Möge die Weihnachtszeit dir Liebe, Glück und viele unvergessliche Momente bringen.</a:t>
            </a:r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E3A0FD-4EC2-4A86-9EEF-25A745675E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Türchen 7</a:t>
            </a:r>
            <a:endParaRPr lang="de-AT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47879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7990AA-64F7-4291-A4F6-FF7BE54113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Wenn du Frieden in dir selbst findest, wird er sich in der ganzen Welt verbreiten.</a:t>
            </a:r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E3A0FD-4EC2-4A86-9EEF-25A745675E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Türchen 8</a:t>
            </a:r>
            <a:endParaRPr lang="de-AT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458507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chiefer">
  <a:themeElements>
    <a:clrScheme name="Schiefer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chiefer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chiefer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TM04033929[[fn=Schiefer]]</Template>
  <TotalTime>0</TotalTime>
  <Words>465</Words>
  <Application>Microsoft Office PowerPoint</Application>
  <PresentationFormat>Breitbild</PresentationFormat>
  <Paragraphs>61</Paragraphs>
  <Slides>25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0" baseType="lpstr">
      <vt:lpstr>Arial</vt:lpstr>
      <vt:lpstr>Calisto MT</vt:lpstr>
      <vt:lpstr>Trebuchet MS</vt:lpstr>
      <vt:lpstr>Wingdings 2</vt:lpstr>
      <vt:lpstr>Schiefer</vt:lpstr>
      <vt:lpstr>PowerPoint-Präsentation</vt:lpstr>
      <vt:lpstr>Frohe Weihnachten! Möge dein Herz erleuchtet und dein  Zuhause warm sein. </vt:lpstr>
      <vt:lpstr>Weihnachten ist nicht nur eine Jahreszeit, es ist ein Gefühl</vt:lpstr>
      <vt:lpstr>Möge der Zauber der Weihnacht dein Herz erwärmen und dir Frieden bringen</vt:lpstr>
      <vt:lpstr>Die besten Geschenke kann man nicht verpacken – sie kommen direkt aus dem Herzen.</vt:lpstr>
      <vt:lpstr>Weihnachten ist die Zeit des Gebens, des Miteinanders und der Liebe.</vt:lpstr>
      <vt:lpstr>In der Stille der Heiligen Nacht wird das Licht des Friedens geboren.</vt:lpstr>
      <vt:lpstr>Möge die Weihnachtszeit dir Liebe, Glück und viele unvergessliche Momente bringen.</vt:lpstr>
      <vt:lpstr>Wenn du Frieden in dir selbst findest, wird er sich in der ganzen Welt verbreiten.</vt:lpstr>
      <vt:lpstr>Ein Fest der Liebe, der Freude und der Hoffnung. Frohe Weihnachten!</vt:lpstr>
      <vt:lpstr>Weihnachten ist die Zeit, in der wir uns an die wahren Werte des Lebens erinnern.</vt:lpstr>
      <vt:lpstr>Die wahre Bedeutung von Weihnachten ist, Liebe zu schenken und Freude zu teilen</vt:lpstr>
      <vt:lpstr>Weihnachten ist, wenn die Herzen der Menschen in heller Freude erstrahlen.</vt:lpstr>
      <vt:lpstr>Möge dein Herz erleuchtet und deine Seele in Frieden ruhen. Frohe Weihnachten!</vt:lpstr>
      <vt:lpstr>Weihnachten ist die Zeit des Staunens – lass uns das Wunder des Lebens feiern</vt:lpstr>
      <vt:lpstr>Glaube, Liebe und Hoffnung – das sind die Geschenke, die Weihnachten mit sich bringt</vt:lpstr>
      <vt:lpstr>Möge das Licht der Weihnacht dich immer begleiten und dir Frieden schenken</vt:lpstr>
      <vt:lpstr>Es ist nicht die Größe des Geschenks, sondern die Liebe, die dahinter steckt, die zählt</vt:lpstr>
      <vt:lpstr>Frohe Weihnachten! Möge die Liebe von heute für immer in deinem Herzen bleiben</vt:lpstr>
      <vt:lpstr>Die schönsten Geschenke sind die, die wir nicht kaufen können</vt:lpstr>
      <vt:lpstr>Die besten Momente im Leben sind die, die wir mit lieben Menschen teilen</vt:lpstr>
      <vt:lpstr>Möge Weihnachten dein Herz erwärmen und dir Glück für das kommende Jahr bringen</vt:lpstr>
      <vt:lpstr>Weihnachten bedeutet, zusammen zu sein und das Leben in all seiner Schönheit zu feiern</vt:lpstr>
      <vt:lpstr>Das Licht der Weihnacht soll dir den Weg durch das Jahr erleuchten</vt:lpstr>
      <vt:lpstr>Möge der Frieden von Weihnachten in deinem Herzen wohnen, das ganze Jahr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Michlfeit Felix</dc:creator>
  <cp:lastModifiedBy>Michlfeit Felix</cp:lastModifiedBy>
  <cp:revision>6</cp:revision>
  <dcterms:created xsi:type="dcterms:W3CDTF">2024-12-16T12:53:00Z</dcterms:created>
  <dcterms:modified xsi:type="dcterms:W3CDTF">2024-12-16T13:39:22Z</dcterms:modified>
</cp:coreProperties>
</file>