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57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2377581-4299-4343-8D64-D6D2D67C494E}">
          <p14:sldIdLst/>
        </p14:section>
        <p14:section name="Zusammenfassungsabschnitt" id="{12E69A7F-C14D-448F-92D0-71ECAB451D76}">
          <p14:sldIdLst>
            <p14:sldId id="303"/>
          </p14:sldIdLst>
        </p14:section>
        <p14:section name="Abschnitt 1" id="{FD94B54F-B3C5-4630-B520-BCAE56263A88}">
          <p14:sldIdLst>
            <p14:sldId id="256"/>
          </p14:sldIdLst>
        </p14:section>
        <p14:section name="Abschnitt 2" id="{8BADB290-24E3-4283-977B-CF43BF2B0DBD}">
          <p14:sldIdLst>
            <p14:sldId id="257"/>
          </p14:sldIdLst>
        </p14:section>
        <p14:section name="Abschnitt 3" id="{69B07AFB-BD3A-46F5-8FAA-04E15E1DDECA}">
          <p14:sldIdLst>
            <p14:sldId id="281"/>
          </p14:sldIdLst>
        </p14:section>
        <p14:section name="Abschnitt 4" id="{8901A956-E320-4F39-97B8-9206DBD5D764}">
          <p14:sldIdLst>
            <p14:sldId id="282"/>
          </p14:sldIdLst>
        </p14:section>
        <p14:section name="Abschnitt 5" id="{EF394A96-4431-4080-91BB-468EDA0122CB}">
          <p14:sldIdLst>
            <p14:sldId id="283"/>
          </p14:sldIdLst>
        </p14:section>
        <p14:section name="Abschnitt 6" id="{99E5620C-2ECF-45E9-BD3C-FB9CA1E9CD96}">
          <p14:sldIdLst>
            <p14:sldId id="284"/>
          </p14:sldIdLst>
        </p14:section>
        <p14:section name="Abschnitt 7" id="{39AA0B18-E376-454D-AE55-48202ABA3C91}">
          <p14:sldIdLst>
            <p14:sldId id="285"/>
          </p14:sldIdLst>
        </p14:section>
        <p14:section name="Abschnitt 8" id="{727DEBCF-FC4D-41F8-AC8D-00874E6823E1}">
          <p14:sldIdLst>
            <p14:sldId id="286"/>
          </p14:sldIdLst>
        </p14:section>
        <p14:section name="Abschnitt 9" id="{97E41676-329B-45B1-91CD-8CAFC4A4E8EF}">
          <p14:sldIdLst>
            <p14:sldId id="287"/>
          </p14:sldIdLst>
        </p14:section>
        <p14:section name="Abschnitt 10" id="{A089AE99-ACE6-43CD-BDF5-48B09F263905}">
          <p14:sldIdLst>
            <p14:sldId id="288"/>
          </p14:sldIdLst>
        </p14:section>
        <p14:section name="Abschnitt 11" id="{7B1CA726-F82F-4ED6-AEFC-763E6BE76A8D}">
          <p14:sldIdLst>
            <p14:sldId id="289"/>
          </p14:sldIdLst>
        </p14:section>
        <p14:section name="Abschnitt 12" id="{A780C02C-A1A9-4C9A-9ECF-E85891F66EEF}">
          <p14:sldIdLst>
            <p14:sldId id="290"/>
          </p14:sldIdLst>
        </p14:section>
        <p14:section name="Abschnitt 13" id="{70873C2C-D6C1-44AC-AEDA-6717ACF68F4F}">
          <p14:sldIdLst>
            <p14:sldId id="291"/>
          </p14:sldIdLst>
        </p14:section>
        <p14:section name="Abschnitt 14" id="{E785D3B7-9D5B-405F-B62C-82D4B736C11E}">
          <p14:sldIdLst>
            <p14:sldId id="292"/>
          </p14:sldIdLst>
        </p14:section>
        <p14:section name="Abschnitt 15" id="{0D3E6DD8-C782-4027-A21A-A6D6C8548650}">
          <p14:sldIdLst>
            <p14:sldId id="293"/>
          </p14:sldIdLst>
        </p14:section>
        <p14:section name="Abschnitt 16" id="{5A3CBEDC-8AD2-42C7-9555-08BBE356801D}">
          <p14:sldIdLst>
            <p14:sldId id="294"/>
          </p14:sldIdLst>
        </p14:section>
        <p14:section name="Abschnitt 17" id="{B90659BB-DFA7-43F2-9D84-967C92BB3C3F}">
          <p14:sldIdLst>
            <p14:sldId id="295"/>
          </p14:sldIdLst>
        </p14:section>
        <p14:section name="Abschnitt 18" id="{6AF46E53-D4B9-4D43-9E18-641F024CB2C2}">
          <p14:sldIdLst>
            <p14:sldId id="296"/>
          </p14:sldIdLst>
        </p14:section>
        <p14:section name="Abschnitt 19" id="{D4E17E8B-59BC-4CD4-A7AC-606DBFFE4F6A}">
          <p14:sldIdLst>
            <p14:sldId id="297"/>
          </p14:sldIdLst>
        </p14:section>
        <p14:section name="Abschnitt 20" id="{77DD07D6-741B-46B4-9599-64169720C89B}">
          <p14:sldIdLst>
            <p14:sldId id="298"/>
          </p14:sldIdLst>
        </p14:section>
        <p14:section name="Abschnitt 21" id="{E1E927C7-70F2-42DC-AC5C-85F8A4B80168}">
          <p14:sldIdLst>
            <p14:sldId id="299"/>
          </p14:sldIdLst>
        </p14:section>
        <p14:section name="Abschnitt 22" id="{07A114F0-3734-4D82-8795-F8A1777B7F44}">
          <p14:sldIdLst>
            <p14:sldId id="300"/>
          </p14:sldIdLst>
        </p14:section>
        <p14:section name="Abschnitt 23" id="{577C3F6F-F9C3-4936-A429-CEA1D8CA3BA3}">
          <p14:sldIdLst>
            <p14:sldId id="301"/>
          </p14:sldIdLst>
        </p14:section>
        <p14:section name="Abschnitt 24" id="{D5499E63-BE15-4C60-9531-2A7547F710D8}">
          <p14:sldIdLst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AA4A6-AC9F-49A5-A13C-A34F2825B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AF0E0-B208-4149-BD6A-50A4B638C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57F638-7595-4AB2-A001-6331BA3C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ECAFA3-5FFD-4164-A782-515BECD3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CF0363-AEA5-4E95-B86A-A7EF5432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76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96AFD-D1D7-44A9-966E-EF809421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7DD0E21-02BA-42E4-8581-B1D70ED36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D5315A-114E-482B-AE91-65C05E64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B37A64-B602-4AD1-B38D-FF61397F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B1C304-4901-49CF-8615-DB716171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41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F7E7AA1-FF3D-4B0A-9541-993918DAA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1935B9-23C3-4F26-BCD1-C1AC599D5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1991B2-AF07-457B-8650-CC94EE42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67B515-F33D-4D4B-B730-A27A5442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4D4CD4-1433-42F1-B438-F81B22CA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17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86620-EEC8-4984-A9DA-C15B63D5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2ABD7B-B599-4D50-8795-693EA0589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0C8EBA-DBC6-4357-89EA-593DDC1A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DE9534-0196-417B-BA98-676088C5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55F969-1403-4C10-AB8D-8693856D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87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8C4D0-54BD-4D1A-B682-37AD04AA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2D7D6A-0ACD-4072-A981-BB04E1036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DEA583-3D3B-4E81-852A-C13FE81E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CF78C6-D880-455C-84ED-198691A0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D89942-FD77-4802-B0F1-50A78DA4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70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231D7-440C-400A-8AE6-735779E0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4BFF-C719-4223-8BEB-E7694C9BB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FB1E1C-3FEB-4B73-A4C0-63EC4BAA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B6AC9B-E98B-40D5-A4DF-D9B5B574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81E3A2-A422-4304-B5BF-CC18C277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562D71-82C5-4580-BC9C-F29E6889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48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DC666-436E-454F-8794-810F0704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22D58-40B0-4B23-B081-35EB3647F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183DCA-AE70-4D45-92DA-289FA323E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F54E6E-C2B2-47C3-B5CD-7A4B3CD45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464D90-E2A3-4297-8EBF-24CCB0021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9717EF9-E596-43EB-8203-C1036F60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222A78-A654-42FF-86E0-2F5E66CB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805D4B3-FA43-4B82-9979-6180B49F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99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8616D-1CBF-4805-B849-0542A762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7A4F75-8610-490C-96FB-C286C9F3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2510C3-53A2-4C01-A808-8FD36C43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785072-C88F-465C-AE59-14CC80B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62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EEECDD-132D-4CF1-9732-A5F268F9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86DA4D-2C39-4869-B7A2-9819AB29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8DA0D0-AD07-4204-B114-D15F9536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30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033E6-7C67-4C92-9014-6D55473E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986DC7-864E-42BC-AC22-1D9087016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6E634B-33F1-4105-A7FC-BB482669C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224E27-08B2-476F-93B6-D9C17972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1063DC-44AE-4C36-B222-2796C4A3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0ABE8D-8CEE-4C9F-8029-2BC2C5E8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32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F1FB1-E258-4A3A-A209-33EF5927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C66D53-275E-4055-BFD9-F9F98E100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17F049-B8FE-4904-9135-352126AC3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C8854C-7989-407F-B01E-3496C37B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EA9497-14DE-4032-ABB4-D7057ABC1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7B194C-11F9-44D4-8226-0EE141D3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1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10B752-4224-459F-B87F-1894836B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4E7528-864F-42B0-8C8A-4F208B1CA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015FC7-82DC-40D6-A0D2-FD8122A49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EFB2-79AD-44E0-A3DA-59862D42AA6F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545532-15AD-4D6D-922E-0DF29AC4C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28B21-A513-4753-8563-0F1705BA6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47D7-6764-4EC2-ADE4-9C630D4B3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16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jpg"/><Relationship Id="rId21" Type="http://schemas.openxmlformats.org/officeDocument/2006/relationships/hyperlink" Target="https://123-and-so-on.blogspot.com/2010/07/number-9.html" TargetMode="External"/><Relationship Id="rId42" Type="http://schemas.openxmlformats.org/officeDocument/2006/relationships/image" Target="../media/image22.jpg"/><Relationship Id="rId47" Type="http://schemas.openxmlformats.org/officeDocument/2006/relationships/hyperlink" Target="https://www.vecteezy.com/png/24652379-22-number-balloon-pink" TargetMode="External"/><Relationship Id="rId63" Type="http://schemas.openxmlformats.org/officeDocument/2006/relationships/slide" Target="slide13.xml"/><Relationship Id="rId68" Type="http://schemas.openxmlformats.org/officeDocument/2006/relationships/slide" Target="slide18.xml"/><Relationship Id="rId2" Type="http://schemas.openxmlformats.org/officeDocument/2006/relationships/image" Target="../media/image1.png"/><Relationship Id="rId16" Type="http://schemas.openxmlformats.org/officeDocument/2006/relationships/hyperlink" Target="http://www.flickr.com/photos/lwr/6790621832/" TargetMode="External"/><Relationship Id="rId29" Type="http://schemas.openxmlformats.org/officeDocument/2006/relationships/hyperlink" Target="https://pixabay.com/es/n%C3%BAmero-13-trece-redondeado-38439/" TargetMode="External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hyperlink" Target="https://pixabay.com/pt/n%C3%BAmero-17-retangular-arredondado-38474/" TargetMode="External"/><Relationship Id="rId40" Type="http://schemas.openxmlformats.org/officeDocument/2006/relationships/image" Target="../media/image21.png"/><Relationship Id="rId45" Type="http://schemas.openxmlformats.org/officeDocument/2006/relationships/hyperlink" Target="https://www.clipartkey.com/view/wbowmR_transparent-number-21-clipart-transparent-number-21/" TargetMode="External"/><Relationship Id="rId53" Type="http://schemas.openxmlformats.org/officeDocument/2006/relationships/slide" Target="slide3.xml"/><Relationship Id="rId58" Type="http://schemas.openxmlformats.org/officeDocument/2006/relationships/slide" Target="slide8.xml"/><Relationship Id="rId66" Type="http://schemas.openxmlformats.org/officeDocument/2006/relationships/slide" Target="slide16.xml"/><Relationship Id="rId74" Type="http://schemas.openxmlformats.org/officeDocument/2006/relationships/slide" Target="slide24.xml"/><Relationship Id="rId5" Type="http://schemas.openxmlformats.org/officeDocument/2006/relationships/image" Target="../media/image3.jpg"/><Relationship Id="rId61" Type="http://schemas.openxmlformats.org/officeDocument/2006/relationships/slide" Target="slide11.xml"/><Relationship Id="rId19" Type="http://schemas.openxmlformats.org/officeDocument/2006/relationships/hyperlink" Target="https://svgsilh.com/image/150797.html" TargetMode="External"/><Relationship Id="rId14" Type="http://schemas.openxmlformats.org/officeDocument/2006/relationships/hyperlink" Target="https://pixabay.com/en/number-6-alphabet-abc-gold-146026/" TargetMode="External"/><Relationship Id="rId22" Type="http://schemas.openxmlformats.org/officeDocument/2006/relationships/image" Target="../media/image12.png"/><Relationship Id="rId27" Type="http://schemas.openxmlformats.org/officeDocument/2006/relationships/hyperlink" Target="https://pixabay.com/de/zw%C3%B6lf-12-zahl-gerundet-rechteck-38433/" TargetMode="External"/><Relationship Id="rId30" Type="http://schemas.openxmlformats.org/officeDocument/2006/relationships/image" Target="../media/image16.jpg"/><Relationship Id="rId35" Type="http://schemas.openxmlformats.org/officeDocument/2006/relationships/hyperlink" Target="https://pixabay.com/id/nomor-enam-belas-16-bulat-38472/" TargetMode="External"/><Relationship Id="rId43" Type="http://schemas.openxmlformats.org/officeDocument/2006/relationships/hyperlink" Target="https://www.flickr.com/photos/lwr/6894501029" TargetMode="External"/><Relationship Id="rId48" Type="http://schemas.openxmlformats.org/officeDocument/2006/relationships/image" Target="../media/image25.jpg"/><Relationship Id="rId56" Type="http://schemas.openxmlformats.org/officeDocument/2006/relationships/slide" Target="slide6.xml"/><Relationship Id="rId64" Type="http://schemas.openxmlformats.org/officeDocument/2006/relationships/slide" Target="slide14.xml"/><Relationship Id="rId69" Type="http://schemas.openxmlformats.org/officeDocument/2006/relationships/slide" Target="slide19.xml"/><Relationship Id="rId8" Type="http://schemas.openxmlformats.org/officeDocument/2006/relationships/hyperlink" Target="https://pixabay.com/fr/payer-or-trois-nombre-chiffres-3d-634912/" TargetMode="External"/><Relationship Id="rId51" Type="http://schemas.openxmlformats.org/officeDocument/2006/relationships/hyperlink" Target="https://123-and-so-on.blogspot.com/2010/07/number-24.html" TargetMode="External"/><Relationship Id="rId72" Type="http://schemas.openxmlformats.org/officeDocument/2006/relationships/slide" Target="slide22.xml"/><Relationship Id="rId3" Type="http://schemas.openxmlformats.org/officeDocument/2006/relationships/image" Target="../media/image2.jpg"/><Relationship Id="rId12" Type="http://schemas.openxmlformats.org/officeDocument/2006/relationships/hyperlink" Target="https://pixabay.com/en/number-five-5-digit-1186418/" TargetMode="External"/><Relationship Id="rId17" Type="http://schemas.openxmlformats.org/officeDocument/2006/relationships/image" Target="../media/image9.png"/><Relationship Id="rId25" Type="http://schemas.openxmlformats.org/officeDocument/2006/relationships/hyperlink" Target="https://de.wikipedia.org/wiki/Datei:Onze.svg" TargetMode="External"/><Relationship Id="rId33" Type="http://schemas.openxmlformats.org/officeDocument/2006/relationships/hyperlink" Target="https://pixabay.com/fr/nombre-15-arrondi-rectangle-vert-38464/" TargetMode="Externa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slide" Target="slide9.xml"/><Relationship Id="rId67" Type="http://schemas.openxmlformats.org/officeDocument/2006/relationships/slide" Target="slide17.xml"/><Relationship Id="rId20" Type="http://schemas.openxmlformats.org/officeDocument/2006/relationships/image" Target="../media/image11.jpg"/><Relationship Id="rId41" Type="http://schemas.openxmlformats.org/officeDocument/2006/relationships/hyperlink" Target="https://pixabay.com/it/numero-19-diciannove-arrotondato-38481/" TargetMode="External"/><Relationship Id="rId54" Type="http://schemas.openxmlformats.org/officeDocument/2006/relationships/slide" Target="slide4.xml"/><Relationship Id="rId62" Type="http://schemas.openxmlformats.org/officeDocument/2006/relationships/slide" Target="slide12.xml"/><Relationship Id="rId70" Type="http://schemas.openxmlformats.org/officeDocument/2006/relationships/slide" Target="slide20.xml"/><Relationship Id="rId75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49968232@N00/5064502082" TargetMode="External"/><Relationship Id="rId15" Type="http://schemas.openxmlformats.org/officeDocument/2006/relationships/image" Target="../media/image8.jpg"/><Relationship Id="rId23" Type="http://schemas.openxmlformats.org/officeDocument/2006/relationships/hyperlink" Target="https://pixabay.com/de/vectors/zahl-10-zehn-gerundet-rechteck-38421/" TargetMode="Externa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hyperlink" Target="https://zahlenparty.de/zahl-23/" TargetMode="External"/><Relationship Id="rId57" Type="http://schemas.openxmlformats.org/officeDocument/2006/relationships/slide" Target="slide7.xml"/><Relationship Id="rId10" Type="http://schemas.openxmlformats.org/officeDocument/2006/relationships/hyperlink" Target="https://pixabay.com/en/number-4-alphabet-abc-gold-146024/" TargetMode="External"/><Relationship Id="rId31" Type="http://schemas.openxmlformats.org/officeDocument/2006/relationships/hyperlink" Target="https://www.domenicovisigalli.it/sito-amico/" TargetMode="External"/><Relationship Id="rId44" Type="http://schemas.openxmlformats.org/officeDocument/2006/relationships/image" Target="../media/image23.png"/><Relationship Id="rId52" Type="http://schemas.openxmlformats.org/officeDocument/2006/relationships/slide" Target="slide2.xml"/><Relationship Id="rId60" Type="http://schemas.openxmlformats.org/officeDocument/2006/relationships/slide" Target="slide10.xml"/><Relationship Id="rId65" Type="http://schemas.openxmlformats.org/officeDocument/2006/relationships/slide" Target="slide15.xml"/><Relationship Id="rId73" Type="http://schemas.openxmlformats.org/officeDocument/2006/relationships/slide" Target="slide23.xml"/><Relationship Id="rId4" Type="http://schemas.openxmlformats.org/officeDocument/2006/relationships/hyperlink" Target="http://www.flickr.com/photos/lwr/8186841703/" TargetMode="Externa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image" Target="../media/image10.svg"/><Relationship Id="rId39" Type="http://schemas.openxmlformats.org/officeDocument/2006/relationships/hyperlink" Target="https://pixabay.com/fr/arrondi-rectangle-18-nombre-vert-38477/" TargetMode="External"/><Relationship Id="rId34" Type="http://schemas.openxmlformats.org/officeDocument/2006/relationships/image" Target="../media/image18.png"/><Relationship Id="rId50" Type="http://schemas.openxmlformats.org/officeDocument/2006/relationships/image" Target="../media/image26.gif"/><Relationship Id="rId55" Type="http://schemas.openxmlformats.org/officeDocument/2006/relationships/slide" Target="slide5.xml"/><Relationship Id="rId7" Type="http://schemas.openxmlformats.org/officeDocument/2006/relationships/image" Target="../media/image4.png"/><Relationship Id="rId71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eihnachtsbeleuchtung Und Kerzen Mit Dekorationen, Süßes Hintergrundbild  Weihnachtsbild, Weihnachten, Niedlich Hintergrund, Foto und Bild zum  kostenlosen Download">
            <a:extLst>
              <a:ext uri="{FF2B5EF4-FFF2-40B4-BE49-F238E27FC236}">
                <a16:creationId xmlns:a16="http://schemas.microsoft.com/office/drawing/2014/main" id="{255787FB-3D2D-4660-98E8-8EE660FB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A4414A-FE1D-4F8F-9638-90F10877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Advent</a:t>
            </a:r>
            <a:r>
              <a:rPr lang="de-DE" sz="6000" dirty="0">
                <a:latin typeface="Arial Rounded MT Bold" panose="020F0704030504030204" pitchFamily="34" charset="0"/>
              </a:rPr>
              <a:t> </a:t>
            </a:r>
            <a:r>
              <a:rPr lang="de-DE" sz="60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2024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usammenfassungszoom 4">
                <a:extLst>
                  <a:ext uri="{FF2B5EF4-FFF2-40B4-BE49-F238E27FC236}">
                    <a16:creationId xmlns:a16="http://schemas.microsoft.com/office/drawing/2014/main" id="{E83959BC-4808-4B31-84FB-A99D358E33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5088852"/>
                  </p:ext>
                </p:extLst>
              </p:nvPr>
            </p:nvGraphicFramePr>
            <p:xfrm>
              <a:off x="1000125" y="2216150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FD94B54F-B3C5-4630-B520-BCAE56263A88}" scaleFactorX="56250">
                    <psuz:zmPr id="{FB7E9804-14F4-4EC7-9740-7F6393133859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22948" y="312438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BADB290-24E3-4283-977B-CF43BF2B0DBD}" scaleFactorX="56250">
                    <psuz:zmPr id="{C4A6422F-9DAB-463D-92B0-340E7450E1A8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59438" y="312438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9B07AFB-BD3A-46F5-8FAA-04E15E1DDECA}" scaleFactorX="56250">
                    <psuz:zmPr id="{2C8B56C2-99F4-41D3-B054-FA883D9DE2EC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8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95928" y="312438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901A956-E320-4F39-97B8-9206DBD5D764}" scaleFactorX="42734">
                    <psuz:zmPr id="{5EF2FD6C-9FD8-45AE-9019-2531B43EDEA5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1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739012" y="312438"/>
                          <a:ext cx="674066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F394A96-4431-4080-91BB-468EDA0122CB}" scaleFactorX="56250">
                    <psuz:zmPr id="{CAE794AB-34E8-4272-9FE0-73B1AFBEAEBA}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12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268908" y="312438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9E5620C-2ECF-45E9-BD3C-FB9CA1E9CD96}" scaleFactorX="39375">
                    <psuz:zmPr id="{CD063EF4-A623-4DC4-8C50-CF227DA4F66F}" imageType="cover" transitionDur="100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1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038486" y="312438"/>
                          <a:ext cx="621077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9AA0B18-E376-454D-AE55-48202ABA3C91}" scaleFactorX="56250">
                    <psuz:zmPr id="{52361680-679A-4D98-8AB3-054BA056EAA6}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1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22948" y="1258841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27DEBCF-FC4D-41F8-AC8D-00874E6823E1}" scaleFactorX="40729">
                    <psuz:zmPr id="{500F0999-D1C4-4854-B184-F79F9EBFAD8A}" imageType="cover" transitionDur="1000">
                      <p166:blipFill xmlns:p166="http://schemas.microsoft.com/office/powerpoint/2016/6/main"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8"/>
                            </a:ext>
                            <a:ext uri="{837473B0-CC2E-450A-ABE3-18F120FF3D39}">
                              <a1611:picAttrSrcUrl xmlns:a1611="http://schemas.microsoft.com/office/drawing/2016/11/main" r:id="rId1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481845" y="1258841"/>
                          <a:ext cx="642440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7E41676-329B-45B1-91CD-8CAFC4A4E8EF}" scaleFactorX="33750">
                    <psuz:zmPr id="{11B1AE26-EAE8-4E23-8C1F-6CCFE912907B}" imageType="cover" transitionDur="1000">
                      <p166:blipFill xmlns:p166="http://schemas.microsoft.com/office/powerpoint/2016/6/main"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2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73379" y="1258841"/>
                          <a:ext cx="532352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089AE99-ACE6-43CD-BDF5-48B09F263905}" scaleFactorX="73171">
                    <psuz:zmPr id="{1BF98308-479A-4534-84FD-7AE888C70ECA}" imageType="cover" transitionDur="1000">
                      <p166:blipFill xmlns:p166="http://schemas.microsoft.com/office/powerpoint/2016/6/main"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2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98970" y="1258841"/>
                          <a:ext cx="1154150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B1CA726-F82F-4ED6-AEFC-763E6BE76A8D}" scaleFactorX="56250">
                    <psuz:zmPr id="{656C08CC-9F99-4E32-A8E4-5225A29582AB}" imageType="cover" transitionDur="1000">
                      <p166:blipFill xmlns:p166="http://schemas.microsoft.com/office/powerpoint/2016/6/main"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2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268908" y="1258841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780C02C-A1A9-4C9A-9ECF-E85891F66EEF}" scaleFactorX="75000">
                    <psuz:zmPr id="{D1530240-B50C-499E-BB04-684B09913B3A}" imageType="cover" transitionDur="1000">
                      <p166:blipFill xmlns:p166="http://schemas.microsoft.com/office/powerpoint/2016/6/main"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2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757523" y="1258841"/>
                          <a:ext cx="1183004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0873C2C-D6C1-44AC-AEDA-6717ACF68F4F}" scaleFactorX="73125">
                    <psuz:zmPr id="{ADFCB775-EA4E-4AEC-AE06-6258BA90448D}" imageType="cover" transitionDur="1000">
                      <p166:blipFill xmlns:p166="http://schemas.microsoft.com/office/powerpoint/2016/6/main"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2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9860" y="2205244"/>
                          <a:ext cx="1153429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785D3B7-9D5B-405F-B62C-82D4B736C11E}" scaleFactorX="56250">
                    <psuz:zmPr id="{A040D3D7-71D7-46FC-8FB1-9925C117E228}" imageType="cover" transitionDur="1000">
                      <p166:blipFill xmlns:p166="http://schemas.microsoft.com/office/powerpoint/2016/6/main"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59438" y="2205244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D3E6DD8-C782-4027-A21A-A6D6C8548650}" scaleFactorX="73125">
                    <psuz:zmPr id="{11F5A4C6-A9FD-4707-AF87-8B38EC84A892}" imageType="cover" transitionDur="1000">
                      <p166:blipFill xmlns:p166="http://schemas.microsoft.com/office/powerpoint/2016/6/main"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62840" y="2205244"/>
                          <a:ext cx="1153429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A3CBEDC-8AD2-42C7-9555-08BBE356801D}" scaleFactorX="73171">
                    <psuz:zmPr id="{36B22A0E-248E-44F5-8A98-677A18159DC4}" imageType="cover" transitionDur="1000">
                      <p166:blipFill xmlns:p166="http://schemas.microsoft.com/office/powerpoint/2016/6/main"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98970" y="2205244"/>
                          <a:ext cx="1154150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90659BB-DFA7-43F2-9D84-967C92BB3C3F}" scaleFactorX="73125">
                    <psuz:zmPr id="{3A24EC89-DD7D-4A4D-A2BB-7A2B862510EA}" imageType="cover" transitionDur="1000">
                      <p166:blipFill xmlns:p166="http://schemas.microsoft.com/office/powerpoint/2016/6/main"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135820" y="2205244"/>
                          <a:ext cx="1153429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AF46E53-D4B9-4D43-9E18-641F024CB2C2}" scaleFactorX="56250" scaleFactorY="76875">
                    <psuz:zmPr id="{EF6A3C3B-7919-45D0-9F30-C5D3DC69F086}" imageType="cover" transitionDur="1000">
                      <p166:blipFill xmlns:p166="http://schemas.microsoft.com/office/powerpoint/2016/6/main"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905398" y="2307832"/>
                          <a:ext cx="887253" cy="6820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4E17E8B-59BC-4CD4-A7AC-606DBFFE4F6A}" scaleFactorX="56250" scaleFactorY="76875">
                    <psuz:zmPr id="{771AF2A0-E459-423C-A8CA-854E9E3D8BC7}" imageType="cover" transitionDur="1000">
                      <p166:blipFill xmlns:p166="http://schemas.microsoft.com/office/powerpoint/2016/6/main"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22948" y="3254235"/>
                          <a:ext cx="887253" cy="6820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7DD07D6-741B-46B4-9599-64169720C89B}" scaleFactorX="56250">
                    <psuz:zmPr id="{75E00649-6F14-467E-A9D1-A42B1CDB098E}" imageType="cover" transitionDur="1000">
                      <p166:blipFill xmlns:p166="http://schemas.microsoft.com/office/powerpoint/2016/6/main"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59438" y="3151647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1E927C7-70F2-42DC-AC5C-85F8A4B80168}" scaleFactorX="64245">
                    <psuz:zmPr id="{2CF5B031-9505-4BAB-9033-A6B9DB808513}" imageType="cover" transitionDur="1000">
                      <p166:blipFill xmlns:p166="http://schemas.microsoft.com/office/powerpoint/2016/6/main"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32874" y="3151647"/>
                          <a:ext cx="1013360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7A114F0-3734-4D82-8795-F8A1777B7F44}" scaleFactorX="75000" scaleFactorY="95278">
                    <psuz:zmPr id="{371E6383-1195-44CC-AC74-183E4A05A158}" imageType="cover" transitionDur="1000">
                      <p166:blipFill xmlns:p166="http://schemas.microsoft.com/office/powerpoint/2016/6/main"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84543" y="3172596"/>
                          <a:ext cx="1183004" cy="8453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77C3F6F-F9C3-4936-A429-CEA1D8CA3BA3}" scaleFactorX="50302">
                    <psuz:zmPr id="{7B5D396B-194D-4813-A6A6-95CAE9A9073C}" imageType="cover" transitionDur="1000">
                      <p166:blipFill xmlns:p166="http://schemas.microsoft.com/office/powerpoint/2016/6/main"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315817" y="3151647"/>
                          <a:ext cx="793435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5499E63-BE15-4C60-9531-2A7547F710D8}" scaleFactorX="90000">
                    <psuz:zmPr id="{FF8AB98D-B6A5-4D1E-990B-7C350A2D706C}" imageType="cover" transitionDur="1000">
                      <p166:blipFill xmlns:p166="http://schemas.microsoft.com/office/powerpoint/2016/6/main"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5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639222" y="3151647"/>
                          <a:ext cx="1419605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>
                <a:extLst>
                  <a:ext uri="{FF2B5EF4-FFF2-40B4-BE49-F238E27FC236}">
                    <a16:creationId xmlns:a16="http://schemas.microsoft.com/office/drawing/2014/main" id="{E83959BC-4808-4B31-84FB-A99D358E33B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000125" y="2216150"/>
                <a:ext cx="10515600" cy="4351338"/>
                <a:chOff x="1000125" y="2216150"/>
                <a:chExt cx="10515600" cy="4351338"/>
              </a:xfrm>
            </p:grpSpPr>
            <p:pic>
              <p:nvPicPr>
                <p:cNvPr id="6" name="Grafik 6">
                  <a:hlinkClick r:id="rId5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3073" y="2528588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Grafik 7">
                  <a:hlinkClick r:id="rId5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9563" y="2528588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Grafik 8">
                  <a:hlinkClick r:id="rId5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6053" y="2528588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Grafik 9">
                  <a:hlinkClick r:id="rId5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39137" y="2528588"/>
                  <a:ext cx="674066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Grafik 10">
                  <a:hlinkClick r:id="rId5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9033" y="2528588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Grafik 11">
                  <a:hlinkClick r:id="rId5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8611" y="2528588"/>
                  <a:ext cx="621077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Grafik 12">
                  <a:hlinkClick r:id="rId5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3073" y="3474991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Grafik 13">
                  <a:hlinkClick r:id="rId5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  <a:ext uri="{837473B0-CC2E-450A-ABE3-18F120FF3D39}">
                      <a1611:picAttrSrcUrl xmlns:a1611="http://schemas.microsoft.com/office/drawing/2016/11/main" r:i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81970" y="3474991"/>
                  <a:ext cx="642440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Grafik 14">
                  <a:hlinkClick r:id="rId6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3504" y="3474991"/>
                  <a:ext cx="532352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5" name="Grafik 15">
                  <a:hlinkClick r:id="rId6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9095" y="3474991"/>
                  <a:ext cx="1154150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6" name="Grafik 16">
                  <a:hlinkClick r:id="rId6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9033" y="3474991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7" name="Grafik 17">
                  <a:hlinkClick r:id="rId6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7648" y="3474991"/>
                  <a:ext cx="1183004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8" name="Grafik 18">
                  <a:hlinkClick r:id="rId6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9985" y="4421394"/>
                  <a:ext cx="1153429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9" name="Grafik 19">
                  <a:hlinkClick r:id="rId6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9563" y="4421394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0" name="Grafik 20">
                  <a:hlinkClick r:id="rId6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2965" y="4421394"/>
                  <a:ext cx="1153429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1" name="Grafik 21">
                  <a:hlinkClick r:id="rId6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9095" y="4421394"/>
                  <a:ext cx="1154150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2" name="Grafik 22">
                  <a:hlinkClick r:id="rId6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5945" y="4421394"/>
                  <a:ext cx="1153429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3" name="Grafik 23">
                  <a:hlinkClick r:id="rId6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05523" y="4523982"/>
                  <a:ext cx="887253" cy="68207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4" name="Grafik 24">
                  <a:hlinkClick r:id="rId7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3073" y="5470385"/>
                  <a:ext cx="887253" cy="68207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5" name="Grafik 25">
                  <a:hlinkClick r:id="rId7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9563" y="5367797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6" name="Grafik 26">
                  <a:hlinkClick r:id="rId7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2999" y="5367797"/>
                  <a:ext cx="1013360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7" name="Grafik 27">
                  <a:hlinkClick r:id="rId7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668" y="5388746"/>
                  <a:ext cx="1183004" cy="84535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8" name="Grafik 28">
                  <a:hlinkClick r:id="rId7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15942" y="5367797"/>
                  <a:ext cx="793435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9" name="Grafik 29">
                  <a:hlinkClick r:id="rId7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347" y="5367797"/>
                  <a:ext cx="1419605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86733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9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Es muss von Herzen kommen, was auf Herzen wirken soll.</a:t>
            </a:r>
          </a:p>
        </p:txBody>
      </p:sp>
    </p:spTree>
    <p:extLst>
      <p:ext uri="{BB962C8B-B14F-4D97-AF65-F5344CB8AC3E}">
        <p14:creationId xmlns:p14="http://schemas.microsoft.com/office/powerpoint/2010/main" val="164771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10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An Weihnachten liegen Wunder in der Luft, die jeden Tag verzaubern.</a:t>
            </a:r>
          </a:p>
        </p:txBody>
      </p:sp>
    </p:spTree>
    <p:extLst>
      <p:ext uri="{BB962C8B-B14F-4D97-AF65-F5344CB8AC3E}">
        <p14:creationId xmlns:p14="http://schemas.microsoft.com/office/powerpoint/2010/main" val="192368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11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Weihnachten ist Liebe und Liebe, das bist du.</a:t>
            </a:r>
          </a:p>
        </p:txBody>
      </p:sp>
    </p:spTree>
    <p:extLst>
      <p:ext uri="{BB962C8B-B14F-4D97-AF65-F5344CB8AC3E}">
        <p14:creationId xmlns:p14="http://schemas.microsoft.com/office/powerpoint/2010/main" val="36382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12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Glockenklang und Kerzenschein, das muss die Weihnachtszeit wohl sein. Möge sie dir Liebe bringen und dein Herz vor Freunde springen</a:t>
            </a:r>
          </a:p>
        </p:txBody>
      </p:sp>
    </p:spTree>
    <p:extLst>
      <p:ext uri="{BB962C8B-B14F-4D97-AF65-F5344CB8AC3E}">
        <p14:creationId xmlns:p14="http://schemas.microsoft.com/office/powerpoint/2010/main" val="222743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13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Weihnachten ist jener stille Moment, in dem unsere Seele das Herz berührt.</a:t>
            </a:r>
          </a:p>
        </p:txBody>
      </p:sp>
    </p:spTree>
    <p:extLst>
      <p:ext uri="{BB962C8B-B14F-4D97-AF65-F5344CB8AC3E}">
        <p14:creationId xmlns:p14="http://schemas.microsoft.com/office/powerpoint/2010/main" val="254465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14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Ich werde Weihnachten in meinem Herzen ehren und versuchen, es das ganze Jahr hindurch aufzuheben.</a:t>
            </a:r>
          </a:p>
        </p:txBody>
      </p:sp>
    </p:spTree>
    <p:extLst>
      <p:ext uri="{BB962C8B-B14F-4D97-AF65-F5344CB8AC3E}">
        <p14:creationId xmlns:p14="http://schemas.microsoft.com/office/powerpoint/2010/main" val="367557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15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Die Geburt Jesu in Bethlehem ist keine einmalige Geschichte, sondern ein Geschenk, das ewig bleibt.</a:t>
            </a:r>
          </a:p>
        </p:txBody>
      </p:sp>
    </p:spTree>
    <p:extLst>
      <p:ext uri="{BB962C8B-B14F-4D97-AF65-F5344CB8AC3E}">
        <p14:creationId xmlns:p14="http://schemas.microsoft.com/office/powerpoint/2010/main" val="2830978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6371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16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Liebeläutend zieht durch Kerzenhelle, </a:t>
            </a:r>
          </a:p>
          <a:p>
            <a:r>
              <a:rPr lang="de-DE" sz="3600" dirty="0">
                <a:solidFill>
                  <a:schemeClr val="bg1"/>
                </a:solidFill>
              </a:rPr>
              <a:t>mild, wie </a:t>
            </a:r>
            <a:r>
              <a:rPr lang="de-DE" sz="3600" dirty="0" err="1">
                <a:solidFill>
                  <a:schemeClr val="bg1"/>
                </a:solidFill>
              </a:rPr>
              <a:t>Wälderduft</a:t>
            </a:r>
            <a:r>
              <a:rPr lang="de-DE" sz="3600" dirty="0">
                <a:solidFill>
                  <a:schemeClr val="bg1"/>
                </a:solidFill>
              </a:rPr>
              <a:t>, die Weihnachtszeit, </a:t>
            </a:r>
          </a:p>
          <a:p>
            <a:r>
              <a:rPr lang="de-DE" sz="3600" dirty="0">
                <a:solidFill>
                  <a:schemeClr val="bg1"/>
                </a:solidFill>
              </a:rPr>
              <a:t>und ein schlichtes Glück streut auf die Schwelle </a:t>
            </a:r>
          </a:p>
          <a:p>
            <a:r>
              <a:rPr lang="de-DE" sz="3600" dirty="0">
                <a:solidFill>
                  <a:schemeClr val="bg1"/>
                </a:solidFill>
              </a:rPr>
              <a:t>schöne Blumen der Vergangenheit.</a:t>
            </a:r>
          </a:p>
        </p:txBody>
      </p:sp>
    </p:spTree>
    <p:extLst>
      <p:ext uri="{BB962C8B-B14F-4D97-AF65-F5344CB8AC3E}">
        <p14:creationId xmlns:p14="http://schemas.microsoft.com/office/powerpoint/2010/main" val="131334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17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Die Liebe lebt von liebenswürdigen Kleinigkeiten.</a:t>
            </a:r>
          </a:p>
        </p:txBody>
      </p:sp>
    </p:spTree>
    <p:extLst>
      <p:ext uri="{BB962C8B-B14F-4D97-AF65-F5344CB8AC3E}">
        <p14:creationId xmlns:p14="http://schemas.microsoft.com/office/powerpoint/2010/main" val="1548237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18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Dankbare Menschen sind wie fruchtbare Felder. Sie geben das Empfangene zehnfach zurück</a:t>
            </a:r>
          </a:p>
        </p:txBody>
      </p:sp>
    </p:spTree>
    <p:extLst>
      <p:ext uri="{BB962C8B-B14F-4D97-AF65-F5344CB8AC3E}">
        <p14:creationId xmlns:p14="http://schemas.microsoft.com/office/powerpoint/2010/main" val="36951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CEF7CC7-8459-4D12-B856-824D3E97F1C8}"/>
              </a:ext>
            </a:extLst>
          </p:cNvPr>
          <p:cNvSpPr txBox="1"/>
          <p:nvPr/>
        </p:nvSpPr>
        <p:spPr>
          <a:xfrm>
            <a:off x="3795623" y="1122363"/>
            <a:ext cx="52987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Weihnachten, die schönste Zeit soll bringen Freude, Glück und Zufriedenheit.</a:t>
            </a:r>
          </a:p>
        </p:txBody>
      </p:sp>
    </p:spTree>
    <p:extLst>
      <p:ext uri="{BB962C8B-B14F-4D97-AF65-F5344CB8AC3E}">
        <p14:creationId xmlns:p14="http://schemas.microsoft.com/office/powerpoint/2010/main" val="3672370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19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Es muss von Herzen kommen, was auf Herzen wirken soll.</a:t>
            </a:r>
          </a:p>
        </p:txBody>
      </p:sp>
    </p:spTree>
    <p:extLst>
      <p:ext uri="{BB962C8B-B14F-4D97-AF65-F5344CB8AC3E}">
        <p14:creationId xmlns:p14="http://schemas.microsoft.com/office/powerpoint/2010/main" val="346084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20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Und so leuchtet die Welt langsam der Weihnacht entgegen, und der in Händen sie hält, weiß um den Segen.</a:t>
            </a:r>
          </a:p>
        </p:txBody>
      </p:sp>
    </p:spTree>
    <p:extLst>
      <p:ext uri="{BB962C8B-B14F-4D97-AF65-F5344CB8AC3E}">
        <p14:creationId xmlns:p14="http://schemas.microsoft.com/office/powerpoint/2010/main" val="322220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21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Je mehr Freude wir anderen Menschen machen, desto mehr Freude kehrt ins eigene Herz zurück</a:t>
            </a:r>
          </a:p>
        </p:txBody>
      </p:sp>
    </p:spTree>
    <p:extLst>
      <p:ext uri="{BB962C8B-B14F-4D97-AF65-F5344CB8AC3E}">
        <p14:creationId xmlns:p14="http://schemas.microsoft.com/office/powerpoint/2010/main" val="11301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22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Wenn auch die Freude eilig ist, so geht doch vor ihr eine lange Hoffnung her, und ihr folgt eine längere Erinnerung nach.</a:t>
            </a:r>
          </a:p>
        </p:txBody>
      </p:sp>
    </p:spTree>
    <p:extLst>
      <p:ext uri="{BB962C8B-B14F-4D97-AF65-F5344CB8AC3E}">
        <p14:creationId xmlns:p14="http://schemas.microsoft.com/office/powerpoint/2010/main" val="1990083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23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Es ist schön, den Augen dessen zu begegnen, dem man soeben etwas geschenkt hat.</a:t>
            </a:r>
          </a:p>
        </p:txBody>
      </p:sp>
    </p:spTree>
    <p:extLst>
      <p:ext uri="{BB962C8B-B14F-4D97-AF65-F5344CB8AC3E}">
        <p14:creationId xmlns:p14="http://schemas.microsoft.com/office/powerpoint/2010/main" val="778803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24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Schönen Heiligabend!</a:t>
            </a:r>
          </a:p>
          <a:p>
            <a:endParaRPr lang="de-DE" sz="3600" b="1" dirty="0"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r>
              <a:rPr lang="de-DE" sz="2000" b="1" dirty="0">
                <a:solidFill>
                  <a:srgbClr val="C00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Ich wünsche Ihnen einen fröhlichen Weihnachtsabend. Ich hoffe, dieser Weihnachtsabend erfüllt Ihr Herz mit der Liebe Gottes und möge Gott Ihre Träume wahr werden lassen </a:t>
            </a:r>
          </a:p>
        </p:txBody>
      </p:sp>
    </p:spTree>
    <p:extLst>
      <p:ext uri="{BB962C8B-B14F-4D97-AF65-F5344CB8AC3E}">
        <p14:creationId xmlns:p14="http://schemas.microsoft.com/office/powerpoint/2010/main" val="103958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2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Die Botschaft von Weihnachten: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Es gibt keine größere Kraft als die Liebe.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Sie überwindet den Hass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wie das Licht die Finsternis.</a:t>
            </a:r>
          </a:p>
        </p:txBody>
      </p:sp>
    </p:spTree>
    <p:extLst>
      <p:ext uri="{BB962C8B-B14F-4D97-AF65-F5344CB8AC3E}">
        <p14:creationId xmlns:p14="http://schemas.microsoft.com/office/powerpoint/2010/main" val="366924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3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Die schönsten Weihnachtsgeschenke sind die Stunden mit den Menschen, die man liebt.“</a:t>
            </a:r>
          </a:p>
        </p:txBody>
      </p:sp>
    </p:spTree>
    <p:extLst>
      <p:ext uri="{BB962C8B-B14F-4D97-AF65-F5344CB8AC3E}">
        <p14:creationId xmlns:p14="http://schemas.microsoft.com/office/powerpoint/2010/main" val="410816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4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Am Himmel leuchten die Sterne so hell und so klar, ich wünsch dir ein frohes Fest und ein gutes neues Jahr!</a:t>
            </a:r>
          </a:p>
        </p:txBody>
      </p:sp>
    </p:spTree>
    <p:extLst>
      <p:ext uri="{BB962C8B-B14F-4D97-AF65-F5344CB8AC3E}">
        <p14:creationId xmlns:p14="http://schemas.microsoft.com/office/powerpoint/2010/main" val="54011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5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Nichts ist vergleichbar, mit dem Gefühl, an Weihnachten in die Heimat zu fahren.</a:t>
            </a:r>
          </a:p>
        </p:txBody>
      </p:sp>
    </p:spTree>
    <p:extLst>
      <p:ext uri="{BB962C8B-B14F-4D97-AF65-F5344CB8AC3E}">
        <p14:creationId xmlns:p14="http://schemas.microsoft.com/office/powerpoint/2010/main" val="423984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6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Zum Brief langt es nicht; das ist schmerzlich. Mein Weihnachtsgruß ist kurz, dafür herzlich.</a:t>
            </a:r>
          </a:p>
        </p:txBody>
      </p:sp>
    </p:spTree>
    <p:extLst>
      <p:ext uri="{BB962C8B-B14F-4D97-AF65-F5344CB8AC3E}">
        <p14:creationId xmlns:p14="http://schemas.microsoft.com/office/powerpoint/2010/main" val="324942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7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Weihnachten ist, wenn die besten Geschenke am Tisch sitzen und nicht unterm Baum liegen.</a:t>
            </a:r>
          </a:p>
        </p:txBody>
      </p:sp>
    </p:spTree>
    <p:extLst>
      <p:ext uri="{BB962C8B-B14F-4D97-AF65-F5344CB8AC3E}">
        <p14:creationId xmlns:p14="http://schemas.microsoft.com/office/powerpoint/2010/main" val="404374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84C1-C4A5-461F-B998-F56679596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F3515-F94A-4CFB-9BE2-467BB5A9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Weihnachtsnachtlandschaft Mit Verschneiten Häusern ...">
            <a:extLst>
              <a:ext uri="{FF2B5EF4-FFF2-40B4-BE49-F238E27FC236}">
                <a16:creationId xmlns:a16="http://schemas.microsoft.com/office/drawing/2014/main" id="{42FA2237-9CAB-45B4-A9C9-53B11FDC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7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CA5685-A154-44E3-B3ED-C4807C3B58D6}"/>
              </a:ext>
            </a:extLst>
          </p:cNvPr>
          <p:cNvSpPr txBox="1"/>
          <p:nvPr/>
        </p:nvSpPr>
        <p:spPr>
          <a:xfrm>
            <a:off x="3795623" y="1122363"/>
            <a:ext cx="5298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    TÜRCHEN 8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In der Geborgenheit der Familie Weihnachten zu feiern, ist in der heutigen Zeit wohl das schönste aller Geschenke.</a:t>
            </a:r>
          </a:p>
        </p:txBody>
      </p:sp>
    </p:spTree>
    <p:extLst>
      <p:ext uri="{BB962C8B-B14F-4D97-AF65-F5344CB8AC3E}">
        <p14:creationId xmlns:p14="http://schemas.microsoft.com/office/powerpoint/2010/main" val="185861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Breitbild</PresentationFormat>
  <Paragraphs>78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72 Black</vt:lpstr>
      <vt:lpstr>Arial</vt:lpstr>
      <vt:lpstr>Arial Rounded MT Bold</vt:lpstr>
      <vt:lpstr>Calibri</vt:lpstr>
      <vt:lpstr>Calibri Light</vt:lpstr>
      <vt:lpstr>Office</vt:lpstr>
      <vt:lpstr>Advent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Lager C</dc:creator>
  <cp:lastModifiedBy>Lager C</cp:lastModifiedBy>
  <cp:revision>4</cp:revision>
  <dcterms:created xsi:type="dcterms:W3CDTF">2024-12-16T12:52:07Z</dcterms:created>
  <dcterms:modified xsi:type="dcterms:W3CDTF">2024-12-16T13:22:45Z</dcterms:modified>
</cp:coreProperties>
</file>