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304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BA2542F-2F45-413C-81C4-4951117A02D7}">
          <p14:sldIdLst/>
        </p14:section>
        <p14:section name="Zusammenfassungsabschnitt" id="{44CBB8ED-C685-4C32-9B67-4C55BCE62CF9}">
          <p14:sldIdLst>
            <p14:sldId id="305"/>
          </p14:sldIdLst>
        </p14:section>
        <p14:section name="Abschnitt 1" id="{39C0A673-A192-4E5A-8A4D-0AA2D31C9EEF}">
          <p14:sldIdLst>
            <p14:sldId id="279"/>
          </p14:sldIdLst>
        </p14:section>
        <p14:section name="Abschnitt 2" id="{CBE8399E-8C90-4921-929E-495639F51BF9}">
          <p14:sldIdLst>
            <p14:sldId id="280"/>
          </p14:sldIdLst>
        </p14:section>
        <p14:section name="Rudolph hat ‘ne rote Nase, ihm drückt der Glühwein auf die Blase, bedröhnt fliegt er von Haus zu Haus und richtet meine Grüße aus." id="{C3C5879A-F559-4411-A780-36386385508B}">
          <p14:sldIdLst>
            <p14:sldId id="281"/>
          </p14:sldIdLst>
        </p14:section>
        <p14:section name="Abschnitt 4" id="{1E61F858-8892-4BFB-97DB-A2309A28D872}">
          <p14:sldIdLst>
            <p14:sldId id="282"/>
          </p14:sldIdLst>
        </p14:section>
        <p14:section name="Die größten Ereignisse, das sind nicht unsere lautesten, sondern unsere stillsten Stunden." id="{002D2B66-71B7-4E4E-82B1-5C225EB0846B}">
          <p14:sldIdLst>
            <p14:sldId id="283"/>
          </p14:sldIdLst>
        </p14:section>
        <p14:section name="Weihnachten, die schönste Zeit soll bringen Freude, Glück und Zufriedenheit." id="{2204AE3A-4BC4-46C9-B587-72FDADB20BE1}">
          <p14:sldIdLst>
            <p14:sldId id="284"/>
          </p14:sldIdLst>
        </p14:section>
        <p14:section name="Die Art des Gebens ist wichtiger als die Gabe selbst." id="{1DCCE962-6D0F-49D3-AA9E-EB9CF6A459F0}">
          <p14:sldIdLst>
            <p14:sldId id="285"/>
          </p14:sldIdLst>
        </p14:section>
        <p14:section name="Bei einer Kerze ist nicht das Wachs wichtig, sondern das Licht." id="{8AF4D7CD-66A6-464B-A42E-297B09F0D8EC}">
          <p14:sldIdLst>
            <p14:sldId id="286"/>
          </p14:sldIdLst>
        </p14:section>
        <p14:section name="Im Grunde sind es immer die Verbindungen mit Menschen, die dem Leben seinen Wert geben." id="{87B91A1F-B158-4BEB-85B2-ADFA40D436E7}">
          <p14:sldIdLst>
            <p14:sldId id="287"/>
          </p14:sldIdLst>
        </p14:section>
        <p14:section name="Abschnitt 10" id="{383BBD89-B092-468D-A72E-B307384EBD56}">
          <p14:sldIdLst>
            <p14:sldId id="288"/>
          </p14:sldIdLst>
        </p14:section>
        <p14:section name="Abschnitt 11" id="{895B946A-FC06-477D-AC6D-6183A6C37F3C}">
          <p14:sldIdLst>
            <p14:sldId id="304"/>
          </p14:sldIdLst>
        </p14:section>
        <p14:section name="Die schönsten Weihnachtsgeschenke sind die Stunden mit den Menschen, die man liebt." id="{5B319975-55A9-4BA9-86BB-84509F4ECE8A}">
          <p14:sldIdLst>
            <p14:sldId id="289"/>
          </p14:sldIdLst>
        </p14:section>
        <p14:section name="An Weihnachten geht es um Beziehungen. Die wahren Geschenke sind Gefühle und gemeinsame Zeit. Danke für besinnliche Erinnerungen." id="{4F27DA28-7838-4590-908C-FD355DE54964}">
          <p14:sldIdLst>
            <p14:sldId id="290"/>
          </p14:sldIdLst>
        </p14:section>
        <p14:section name="Die besinnliche Zeit steckt voller Wunder, die darauf warten, entdeckt zu werden." id="{621A5EBC-E247-4FDB-9CEB-CC7E02545C0A}">
          <p14:sldIdLst>
            <p14:sldId id="292"/>
          </p14:sldIdLst>
        </p14:section>
        <p14:section name="Weihnachten ist keine Jahreszeit. Es ist ein Gefühl." id="{F3CA9BF3-4659-40BA-8F65-097E13A83DF9}">
          <p14:sldIdLst>
            <p14:sldId id="293"/>
          </p14:sldIdLst>
        </p14:section>
        <p14:section name="Weihnachten ist, wenn die besten Geschenke am Tisch sitzen und nicht unterm Baum liegen." id="{7395BCB7-2A74-461D-99C0-7FF5B495ECEC}">
          <p14:sldIdLst>
            <p14:sldId id="294"/>
          </p14:sldIdLst>
        </p14:section>
        <p14:section name="Wahrer Reichtum liegt nicht in teuren Geschenken, sondern einem guten und ehrlichen Herzen." id="{D5F1A35C-66D6-43D3-ADA7-7783972EA502}">
          <p14:sldIdLst>
            <p14:sldId id="295"/>
          </p14:sldIdLst>
        </p14:section>
        <p14:section name="Es muss von Herzen kommen, was auf Herzen wirken soll." id="{0C8BD01D-3DBB-4FC2-BA3F-EB3537E8F27A}">
          <p14:sldIdLst>
            <p14:sldId id="296"/>
          </p14:sldIdLst>
        </p14:section>
        <p14:section name="Es geht nicht um das, was wir tun oder wie viel wir tun. Sondern darum, wie viel Liebe wir in das Tun legen." id="{3BCCA875-B54B-4E11-A91F-A3C0C13BCD50}">
          <p14:sldIdLst>
            <p14:sldId id="297"/>
          </p14:sldIdLst>
        </p14:section>
        <p14:section name="An Weihnachten liegen Wunder in der Luft, die jeden Tag verzaubern." id="{B95AAC39-7456-4294-9C02-96B80A9BA507}">
          <p14:sldIdLst>
            <p14:sldId id="298"/>
          </p14:sldIdLst>
        </p14:section>
        <p14:section name="Es geht nicht um das, was wir tun oder wie viel wir tun. Sondern darum, wie viel Liebe wir in das Tun legen." id="{3BD87F01-BA27-48D4-85C1-3B3857648EA9}">
          <p14:sldIdLst>
            <p14:sldId id="299"/>
          </p14:sldIdLst>
        </p14:section>
        <p14:section name="Die Geburt Jesu in Bethlehem ist keine einmalige Geschichte, sondern ein Geschenk, das ewig bleibt." id="{259087E3-41FC-4EAF-B9FF-3DB9CC8B9183}">
          <p14:sldIdLst>
            <p14:sldId id="300"/>
          </p14:sldIdLst>
        </p14:section>
        <p14:section name="Frohe Weihnachten! Mögen dich jede Menge Glühwein und ein knuspriger Gänsebraten zum Fest begleiten." id="{81A3CDCF-F144-4B55-A200-8AA19190A7EB}">
          <p14:sldIdLst>
            <p14:sldId id="301"/>
          </p14:sldIdLst>
        </p14:section>
        <p14:section name="Abschnitt 24" id="{ABABB09C-EDF8-43F4-A17F-91FA9792A12C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1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5ACBE-9027-4AB1-A717-184EFF02B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00C633-9D05-41D8-AC87-567A5C0BC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43A749-BF66-40AC-BCBB-A8DADA15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B3635-93B4-41F0-B349-BF4C9095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944F4-7614-4C8B-8BC3-92D8F30E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32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D99F-1006-4872-80EB-F863EBFF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3C2A0F-BE7E-4E37-AFD8-C7CEA90AC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776BBC-AE37-41FF-96F2-71B70748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37FF7-39FB-4E63-811F-3FE30786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ADA608-B819-4556-9C1E-AF9BB02D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9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FB04CBC-8670-4F0B-8089-15621AA35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EDB8C9-EDAB-4FBE-ADF8-7D4B0F480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FB6095-9AD6-4CEA-ABD5-D02D1E0D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47183F-EE7B-458E-A999-8667773F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FFF9ED-4CAB-4342-9510-86E7DBE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95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ADC54-AA3D-45CE-8FEB-F5AE1964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F82401-6091-47AC-89A5-2825B8AE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4A0E22-D477-4FEA-87DE-5FC3881A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D594DB-BF08-495A-BA72-3C3724DB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BB2DBA-3D8F-426A-A56A-1C196061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9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2CBEA-0AD8-4BD1-B58B-10BF6FB1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708C73-13A6-48E0-8D20-DD5FE591B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7AD6F8-11FB-4F28-81C0-C03B2967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160FB5-3900-4B39-9E95-FC5D3654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74BBF4-C7D7-456C-83F1-32700C08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23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2BC15-10BE-4F05-B8A8-C70D1B9E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CDB7D4-DAE8-47FC-B40B-D2BDD4B57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31030E-8103-429A-940B-37249B647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7DAEDB-1FC5-48CA-9727-AF019D36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7126C1-109D-4DCC-A7DF-70D18757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FEAF15-7A5C-4417-AE88-E1F3D4D9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70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7E7FD-F764-41B5-A7D8-F9F2827D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293872-E4BA-42C5-A512-3E8DE77D6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95C95C-6FC8-455F-BB52-839936471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2FFEEB-84AB-4506-BCEE-61FD5D4F1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9A0A8C-4483-4181-BE24-3907F2715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C07D92-C5EC-4EC8-9AD8-1E76B96B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158DDA-F756-442E-89A8-4CB52D57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DE7CBB-4B9B-4285-AFA2-6A3942FF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3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25B10-860E-4F49-8411-5D84557A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988211-91B0-49C7-8B73-2C23681F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D6FA8F-FF74-4207-A13E-CC358A98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156569-8396-4032-A407-CD1F690F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3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C8A9E4-EE8A-4816-AD8B-59EABDE0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2C49D7-489B-404F-99C8-781E01E0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CFCFE9-02C8-4D80-B779-825EB0B9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0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A8FD5-80BE-4B09-8F27-49C0F896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B8D1C1-9B54-41C4-98EC-8E4C15CE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F5E491-29C1-4ADA-A52A-2AA453836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3524E1-C105-4546-B46E-49D3A958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724D0D-EE4A-4E78-9F40-FCC61BEF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EA68C5-77D1-4BCD-B1EB-D6868C2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71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FF992-7C05-4FDA-9FF9-F8A25763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38A847-EF0D-4632-8564-77BB57474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61B2A6-C8F7-4EFA-8C63-AAC205572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7D26DE-D111-418D-9FFB-FF060B00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2136BE-8C36-4972-814B-A70E8664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FEBBE0-0297-45A5-92B4-AC48F7C6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69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0108EC-8ABE-4DB8-A9CE-8F41EAC8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6A146F-0DA0-43B7-BC3E-E377665A1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7966D9-7870-4222-9602-6D5E667F4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4A5B-C8E1-46AD-AD42-BB6C5074E64B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5AD2AB-ED36-4B11-BF11-2EA1D3C45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7F39BA-C334-469B-B488-E3FB65DC2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4BF8-7E99-47D8-9C24-8532A8D89503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D57E56-391C-4EC4-BEF9-DA14EBAE6BA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jpg"/><Relationship Id="rId21" Type="http://schemas.openxmlformats.org/officeDocument/2006/relationships/hyperlink" Target="https://pixabay.com/de/zahl-10-zehn-gerundet-rechteck-38421/" TargetMode="External"/><Relationship Id="rId42" Type="http://schemas.openxmlformats.org/officeDocument/2006/relationships/image" Target="../media/image22.jpeg"/><Relationship Id="rId47" Type="http://schemas.openxmlformats.org/officeDocument/2006/relationships/hyperlink" Target="https://www.freepik.com/premium-photo/number-23_2751179.htm" TargetMode="External"/><Relationship Id="rId63" Type="http://schemas.openxmlformats.org/officeDocument/2006/relationships/slide" Target="slide15.xml"/><Relationship Id="rId68" Type="http://schemas.openxmlformats.org/officeDocument/2006/relationships/slide" Target="slide20.xml"/><Relationship Id="rId2" Type="http://schemas.openxmlformats.org/officeDocument/2006/relationships/image" Target="../media/image2.png"/><Relationship Id="rId16" Type="http://schemas.openxmlformats.org/officeDocument/2006/relationships/image" Target="../media/image9.jpg"/><Relationship Id="rId29" Type="http://schemas.openxmlformats.org/officeDocument/2006/relationships/hyperlink" Target="https://www.vecteezy.com/png/10885824-3d-number-14-mental-yellow" TargetMode="External"/><Relationship Id="rId11" Type="http://schemas.openxmlformats.org/officeDocument/2006/relationships/hyperlink" Target="https://www.rawpixel.com/search/number%205" TargetMode="External"/><Relationship Id="rId24" Type="http://schemas.openxmlformats.org/officeDocument/2006/relationships/image" Target="../media/image13.png"/><Relationship Id="rId32" Type="http://schemas.openxmlformats.org/officeDocument/2006/relationships/image" Target="../media/image17.jpg"/><Relationship Id="rId37" Type="http://schemas.openxmlformats.org/officeDocument/2006/relationships/hyperlink" Target="https://wallpapercave.com/number-18-wallpapers" TargetMode="External"/><Relationship Id="rId40" Type="http://schemas.openxmlformats.org/officeDocument/2006/relationships/image" Target="../media/image21.jpg"/><Relationship Id="rId45" Type="http://schemas.openxmlformats.org/officeDocument/2006/relationships/hyperlink" Target="https://lufties-ballons.de/produkt/luftballon-zahl-22-silber-mit-bunten-sternen-100-cm-auf-wunsch-mit-helium-gefuellt/" TargetMode="External"/><Relationship Id="rId53" Type="http://schemas.openxmlformats.org/officeDocument/2006/relationships/slide" Target="slide5.xml"/><Relationship Id="rId58" Type="http://schemas.openxmlformats.org/officeDocument/2006/relationships/slide" Target="slide10.xml"/><Relationship Id="rId66" Type="http://schemas.openxmlformats.org/officeDocument/2006/relationships/slide" Target="slide18.xml"/><Relationship Id="rId5" Type="http://schemas.openxmlformats.org/officeDocument/2006/relationships/hyperlink" Target="https://pixabay.com/en/number-2-digit-figure-cipher-150791/" TargetMode="External"/><Relationship Id="rId61" Type="http://schemas.openxmlformats.org/officeDocument/2006/relationships/slide" Target="slide13.xml"/><Relationship Id="rId19" Type="http://schemas.openxmlformats.org/officeDocument/2006/relationships/hyperlink" Target="https://neurocritic.blogspot.com/2015/01/this-blog-is-brought-to-you-by-number-9.html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hyperlink" Target="https://traum-deutung.de/dreizehn/" TargetMode="External"/><Relationship Id="rId30" Type="http://schemas.openxmlformats.org/officeDocument/2006/relationships/image" Target="../media/image16.jpg"/><Relationship Id="rId35" Type="http://schemas.openxmlformats.org/officeDocument/2006/relationships/hyperlink" Target="https://www.freepik.com/premium-photo/number-17_2751167.htm" TargetMode="External"/><Relationship Id="rId43" Type="http://schemas.openxmlformats.org/officeDocument/2006/relationships/hyperlink" Target="https://www.istockphoto.com/de/foto/ziffern-21-einundzwanzig-isoliert-auf-wei%C3%9Fem-hintergrund-3d-rendern-gm640199232-115831753" TargetMode="External"/><Relationship Id="rId48" Type="http://schemas.openxmlformats.org/officeDocument/2006/relationships/image" Target="../media/image25.jpg"/><Relationship Id="rId56" Type="http://schemas.openxmlformats.org/officeDocument/2006/relationships/slide" Target="slide8.xml"/><Relationship Id="rId64" Type="http://schemas.openxmlformats.org/officeDocument/2006/relationships/slide" Target="slide16.xml"/><Relationship Id="rId69" Type="http://schemas.openxmlformats.org/officeDocument/2006/relationships/slide" Target="slide21.xml"/><Relationship Id="rId8" Type="http://schemas.openxmlformats.org/officeDocument/2006/relationships/image" Target="../media/image5.png"/><Relationship Id="rId51" Type="http://schemas.openxmlformats.org/officeDocument/2006/relationships/slide" Target="slide3.xml"/><Relationship Id="rId72" Type="http://schemas.openxmlformats.org/officeDocument/2006/relationships/slide" Target="slide24.xml"/><Relationship Id="rId3" Type="http://schemas.openxmlformats.org/officeDocument/2006/relationships/hyperlink" Target="https://pixabay.com/de/zahl-1-alphabet-abc-gold-146021/" TargetMode="External"/><Relationship Id="rId12" Type="http://schemas.openxmlformats.org/officeDocument/2006/relationships/image" Target="../media/image7.gif"/><Relationship Id="rId17" Type="http://schemas.openxmlformats.org/officeDocument/2006/relationships/hyperlink" Target="https://pixabay.com/en/number-8-door-close-up-number-170382/" TargetMode="External"/><Relationship Id="rId25" Type="http://schemas.openxmlformats.org/officeDocument/2006/relationships/hyperlink" Target="https://pixabay.com/es/doce-12-n%C3%BAmero-redondeado-38434/" TargetMode="External"/><Relationship Id="rId33" Type="http://schemas.openxmlformats.org/officeDocument/2006/relationships/hyperlink" Target="https://vorteilhaftwebsite.com/die-bedeutung-der-zahl-16-numerologie-und-zahlenmystik/" TargetMode="External"/><Relationship Id="rId38" Type="http://schemas.openxmlformats.org/officeDocument/2006/relationships/image" Target="../media/image20.jpg"/><Relationship Id="rId46" Type="http://schemas.openxmlformats.org/officeDocument/2006/relationships/image" Target="../media/image24.jpg"/><Relationship Id="rId59" Type="http://schemas.openxmlformats.org/officeDocument/2006/relationships/slide" Target="slide11.xml"/><Relationship Id="rId67" Type="http://schemas.openxmlformats.org/officeDocument/2006/relationships/slide" Target="slide19.xml"/><Relationship Id="rId20" Type="http://schemas.openxmlformats.org/officeDocument/2006/relationships/image" Target="../media/image11.png"/><Relationship Id="rId41" Type="http://schemas.openxmlformats.org/officeDocument/2006/relationships/hyperlink" Target="https://zahlenparty.de/zahl-20/" TargetMode="External"/><Relationship Id="rId54" Type="http://schemas.openxmlformats.org/officeDocument/2006/relationships/slide" Target="slide6.xml"/><Relationship Id="rId62" Type="http://schemas.openxmlformats.org/officeDocument/2006/relationships/slide" Target="slide14.xml"/><Relationship Id="rId7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hyperlink" Target="https://openclipart.org/detail/71131/seven---animal-by-horse50" TargetMode="External"/><Relationship Id="rId23" Type="http://schemas.openxmlformats.org/officeDocument/2006/relationships/hyperlink" Target="https://pixabay.com/es/vectors/n%C3%BAmero-11-redondeado-rect%C3%A1ngulo-38426/" TargetMode="Externa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hyperlink" Target="https://www.ballonsupermarkt-onlineshop.de/geburtstag/geburtstag-1-bis-100/geburtstag-1-bis-25/geburtstag-24/luftballon-aus-folie-satin-navy-blue-zahl-24-zum-24-geburtstag.html" TargetMode="External"/><Relationship Id="rId57" Type="http://schemas.openxmlformats.org/officeDocument/2006/relationships/slide" Target="slide9.xml"/><Relationship Id="rId10" Type="http://schemas.openxmlformats.org/officeDocument/2006/relationships/image" Target="../media/image6.1"/><Relationship Id="rId31" Type="http://schemas.openxmlformats.org/officeDocument/2006/relationships/hyperlink" Target="https://us.fotolia.com/id/140392636" TargetMode="External"/><Relationship Id="rId44" Type="http://schemas.openxmlformats.org/officeDocument/2006/relationships/image" Target="../media/image23.jpg"/><Relationship Id="rId52" Type="http://schemas.openxmlformats.org/officeDocument/2006/relationships/slide" Target="slide4.xml"/><Relationship Id="rId60" Type="http://schemas.openxmlformats.org/officeDocument/2006/relationships/slide" Target="slide12.xml"/><Relationship Id="rId65" Type="http://schemas.openxmlformats.org/officeDocument/2006/relationships/slide" Target="slide17.xml"/><Relationship Id="rId73" Type="http://schemas.openxmlformats.org/officeDocument/2006/relationships/slide" Target="slide25.xml"/><Relationship Id="rId4" Type="http://schemas.openxmlformats.org/officeDocument/2006/relationships/image" Target="../media/image3.jpg"/><Relationship Id="rId9" Type="http://schemas.openxmlformats.org/officeDocument/2006/relationships/hyperlink" Target="https://pixabay.com/en/number-4-alphabet-abc-gold-146024/" TargetMode="External"/><Relationship Id="rId13" Type="http://schemas.openxmlformats.org/officeDocument/2006/relationships/hyperlink" Target="https://123-and-so-on.blogspot.com/2010/07/number-6.html" TargetMode="External"/><Relationship Id="rId18" Type="http://schemas.openxmlformats.org/officeDocument/2006/relationships/image" Target="../media/image10.jpg"/><Relationship Id="rId39" Type="http://schemas.openxmlformats.org/officeDocument/2006/relationships/hyperlink" Target="https://lufties-ballons.de/produkt/luftballon-zahl-19-pink-66-cm-auf-wunsch-mit-helium-gefuellt/" TargetMode="External"/><Relationship Id="rId34" Type="http://schemas.openxmlformats.org/officeDocument/2006/relationships/image" Target="../media/image18.jpg"/><Relationship Id="rId50" Type="http://schemas.openxmlformats.org/officeDocument/2006/relationships/slide" Target="slide2.xml"/><Relationship Id="rId55" Type="http://schemas.openxmlformats.org/officeDocument/2006/relationships/slide" Target="slide7.xml"/><Relationship Id="rId7" Type="http://schemas.openxmlformats.org/officeDocument/2006/relationships/hyperlink" Target="https://pixabay.com/en/three-number-3-digit-font-1181081/" TargetMode="External"/><Relationship Id="rId71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6F8D2-4F9B-4F7F-A3A2-84FF6B84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Advent 2024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9FCBA0BD-546D-45A1-AE15-EE85AC167C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309478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39C0A673-A192-4E5A-8A4D-0AA2D31C9EEF}" scaleFactorX="28125">
                    <psuz:zmPr id="{C9F8C381-1508-4D1D-AF51-7A4A683687E5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44761" y="312438"/>
                          <a:ext cx="443627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BE8399E-8C90-4921-929E-495639F51BF9}" scaleFactorX="84375">
                    <psuz:zmPr id="{6874EED6-0578-4508-94AB-C2882F524371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137625" y="312438"/>
                          <a:ext cx="133088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3C5879A-F559-4411-A780-36386385508B}" scaleFactorX="56250">
                    <psuz:zmPr id="{B118E407-BE17-41F3-8469-0D258AB5BA44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95928" y="312438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E61F858-8892-4BFB-97DB-A2309A28D872}" scaleFactorX="42734">
                    <psuz:zmPr id="{2BC4C541-1164-42AD-8B32-D941C4FFCDAA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739012" y="312438"/>
                          <a:ext cx="674066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02D2B66-71B7-4E4E-82B1-5C225EB0846B}" scaleFactorX="51775" scaleFactorY="92044">
                    <psuz:zmPr id="{735A0E65-4D15-4A42-A6A1-4C26864A0C54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304205" y="347734"/>
                          <a:ext cx="816660" cy="8166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204AE3A-4BC4-46C9-B587-72FDADB20BE1}" scaleFactorX="36141">
                    <psuz:zmPr id="{F14A87EF-A039-42F5-B10A-8FA4D9CADA58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063995" y="312438"/>
                          <a:ext cx="57006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DCCE962-6D0F-49D3-AA9E-EB9CF6A459F0}" scaleFactorX="43008">
                    <psuz:zmPr id="{43E8D03B-AA37-4A5C-A2A0-9B1752A7F2D5}" imageType="cover" transitionDur="100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27385" y="1258841"/>
                          <a:ext cx="678379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AF4D7CD-66A6-464B-A42E-297B09F0D8EC}" scaleFactorX="71530" scaleFactorY="84776">
                    <psuz:zmPr id="{1AC35225-1A75-41B6-9411-3B1B9EBCB9AF}" imageType="cover" transitionDur="100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38932" y="1326379"/>
                          <a:ext cx="1128264" cy="7521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7B91A1F-B158-4BEB-85B2-ADFA40D436E7}" scaleFactorX="56250">
                    <psuz:zmPr id="{795A27D7-03D5-4F19-971A-FC84C3F34A68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95928" y="1258841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83BBD89-B092-468D-A72E-B307384EBD56}" scaleFactorX="73171">
                    <psuz:zmPr id="{C5D0BBA5-70DB-45ED-B555-7F05B4A57B06}" imageType="cover" transitionDur="100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98970" y="1258841"/>
                          <a:ext cx="115415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95B946A-FC06-477D-AC6D-6183A6C37F3C}" scaleFactorX="64062">
                    <psuz:zmPr id="{112433AB-F0DE-441C-8DC8-3A7372CDF7C4}" imageType="cover" transitionDur="1000">
                      <p166:blipFill xmlns:p166="http://schemas.microsoft.com/office/powerpoint/2016/6/main"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07293" y="1258841"/>
                          <a:ext cx="101048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B319975-55A9-4BA9-86BB-84509F4ECE8A}" scaleFactorX="73171">
                    <psuz:zmPr id="{E708C8DE-FE43-40CE-BBA0-341DCA64F995}" imageType="cover" transitionDur="1000">
                      <p166:blipFill xmlns:p166="http://schemas.microsoft.com/office/powerpoint/2016/6/main"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71950" y="1258841"/>
                          <a:ext cx="115415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F27DA28-7838-4590-908C-FD355DE54964}" scaleFactorX="56250">
                    <psuz:zmPr id="{4E7EF4CA-7B79-455E-B6F9-E7B2D5639461}" imageType="cover" transitionDur="1000">
                      <p166:blipFill xmlns:p166="http://schemas.microsoft.com/office/powerpoint/2016/6/main"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2948" y="2205244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21A5EBC-E247-4FDB-9CEB-CC7E02545C0A}" scaleFactorX="56250">
                    <psuz:zmPr id="{34B0E272-CAD2-4E8F-A1C5-05366D8FD9E2}" imageType="cover" transitionDur="1000">
                      <p166:blipFill xmlns:p166="http://schemas.microsoft.com/office/powerpoint/2016/6/main"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2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59438" y="2205244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3CA9BF3-4659-40BA-8F65-097E13A83DF9}" scaleFactorX="71931">
                    <psuz:zmPr id="{3DB4195D-10E3-4B05-9F17-39C1D95B4BFA}" imageType="cover" transitionDur="1000">
                      <p166:blipFill xmlns:p166="http://schemas.microsoft.com/office/powerpoint/2016/6/main"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72257" y="2205244"/>
                          <a:ext cx="1134595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395BCB7-2A74-461D-99C0-7FF5B495ECEC}" scaleFactorX="62287" scaleFactorY="72222">
                    <psuz:zmPr id="{1A5DAD23-9BA5-44B6-8D4D-D340FB3F7F78}" imageType="cover" transitionDur="1000">
                      <p166:blipFill xmlns:p166="http://schemas.microsoft.com/office/powerpoint/2016/6/main"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4806" y="2328473"/>
                          <a:ext cx="982478" cy="64079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5F1A35C-66D6-43D3-ADA7-7783972EA502}" scaleFactorX="65695">
                    <psuz:zmPr id="{9982F990-2833-4935-A3D8-6FCC5F87A1A0}" imageType="cover" transitionDur="1000">
                      <p166:blipFill xmlns:p166="http://schemas.microsoft.com/office/powerpoint/2016/6/main"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194419" y="2205244"/>
                          <a:ext cx="1036232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C8BD01D-3DBB-4FC2-BA3F-EB3537E8F27A}" scaleFactorX="75000">
                    <psuz:zmPr id="{EA9EA5FD-AE0A-4A37-89E4-CFF55C634C56}" imageType="cover" transitionDur="1000">
                      <p166:blipFill xmlns:p166="http://schemas.microsoft.com/office/powerpoint/2016/6/main"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57523" y="2205244"/>
                          <a:ext cx="1183004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BCCA875-B54B-4E11-A91F-A3C0C13BCD50}" scaleFactorX="79966">
                    <psuz:zmPr id="{1A5AF4BA-8703-428E-B134-E56B3B9D2556}" imageType="cover" transitionDur="1000">
                      <p166:blipFill xmlns:p166="http://schemas.microsoft.com/office/powerpoint/2016/6/main"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5906" y="3151647"/>
                          <a:ext cx="1261338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95AAC39-7456-4294-9C02-96B80A9BA507}" scaleFactorX="50302">
                    <psuz:zmPr id="{81BA58E5-9CE5-40E4-B7EC-825F5672E4B2}" imageType="cover" transitionDur="1000">
                      <p166:blipFill xmlns:p166="http://schemas.microsoft.com/office/powerpoint/2016/6/main"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406347" y="3151647"/>
                          <a:ext cx="793435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BD87F01-BA27-48D4-85C1-3B3857648EA9}" scaleFactorX="62373">
                    <psuz:zmPr id="{59592881-7F8C-4A1C-99B8-9C3D2A6A49EE}" imageType="cover" transitionDur="1000">
                      <p166:blipFill xmlns:p166="http://schemas.microsoft.com/office/powerpoint/2016/6/main"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47635" y="3151647"/>
                          <a:ext cx="983840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59087E3-41FC-4EAF-B9FF-3DB9CC8B9183}" scaleFactorX="79966">
                    <psuz:zmPr id="{B5CA80FC-3CA9-4843-8231-079B38284609}" imageType="cover" transitionDur="1000">
                      <p166:blipFill xmlns:p166="http://schemas.microsoft.com/office/powerpoint/2016/6/main"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45376" y="3151647"/>
                          <a:ext cx="1261338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1A3CDCF-F144-4B55-A200-8AA19190A7EB}" scaleFactorX="65695">
                    <psuz:zmPr id="{330C1CEE-FE4B-4CD3-86C8-91CE44D74D5E}" imageType="cover" transitionDur="1000">
                      <p166:blipFill xmlns:p166="http://schemas.microsoft.com/office/powerpoint/2016/6/main"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194419" y="3151647"/>
                          <a:ext cx="1036232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BABB09C-EDF8-43F4-A17F-91FA9792A12C}" scaleFactorX="56250">
                    <psuz:zmPr id="{BCE1BCD9-076C-4078-8C64-EE81D5200B5E}" imageType="cover" transitionDur="1000">
                      <p166:blipFill xmlns:p166="http://schemas.microsoft.com/office/powerpoint/2016/6/main"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905398" y="3151647"/>
                          <a:ext cx="887253" cy="8872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id="{9FCBA0BD-546D-45A1-AE15-EE85AC167C2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6" name="Grafik 6">
                  <a:hlinkClick r:id="rId5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2961" y="2138063"/>
                  <a:ext cx="443627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Grafik 7">
                  <a:hlinkClick r:id="rId5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5825" y="2138063"/>
                  <a:ext cx="133088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Grafik 8">
                  <a:hlinkClick r:id="rId5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4128" y="2138063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Grafik 9">
                  <a:hlinkClick r:id="rId5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7212" y="2138063"/>
                  <a:ext cx="674066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Grafik 10">
                  <a:hlinkClick r:id="rId5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2405" y="2173359"/>
                  <a:ext cx="816660" cy="81666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Grafik 11">
                  <a:hlinkClick r:id="rId5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02195" y="2138063"/>
                  <a:ext cx="57006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Grafik 12">
                  <a:hlinkClick r:id="rId5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5585" y="3084466"/>
                  <a:ext cx="678379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Grafik 13">
                  <a:hlinkClick r:id="rId5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7132" y="3152004"/>
                  <a:ext cx="1128264" cy="75217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Grafik 14">
                  <a:hlinkClick r:id="rId5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4128" y="3084466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5" name="Grafik 15">
                  <a:hlinkClick r:id="rId5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7170" y="3084466"/>
                  <a:ext cx="115415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6" name="Grafik 16">
                  <a:hlinkClick r:id="rId6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5493" y="3084466"/>
                  <a:ext cx="101048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7" name="Grafik 17">
                  <a:hlinkClick r:id="rId6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0150" y="3084466"/>
                  <a:ext cx="115415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8" name="Grafik 18">
                  <a:hlinkClick r:id="rId6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1148" y="4030869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9" name="Grafik 19">
                  <a:hlinkClick r:id="rId6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7638" y="4030869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0" name="Grafik 20">
                  <a:hlinkClick r:id="rId6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0457" y="4030869"/>
                  <a:ext cx="1134595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1" name="Grafik 21">
                  <a:hlinkClick r:id="rId6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3006" y="4154098"/>
                  <a:ext cx="982478" cy="64079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2" name="Grafik 22">
                  <a:hlinkClick r:id="rId6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2619" y="4030869"/>
                  <a:ext cx="1036232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3" name="Grafik 23">
                  <a:hlinkClick r:id="rId6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95723" y="4030869"/>
                  <a:ext cx="1183004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4" name="Grafik 24">
                  <a:hlinkClick r:id="rId6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4106" y="4977272"/>
                  <a:ext cx="1261338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5" name="Grafik 25">
                  <a:hlinkClick r:id="rId6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4547" y="4977272"/>
                  <a:ext cx="793435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6" name="Grafik 26">
                  <a:hlinkClick r:id="rId7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5835" y="4977272"/>
                  <a:ext cx="983840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7" name="Grafik 27">
                  <a:hlinkClick r:id="rId7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576" y="4977272"/>
                  <a:ext cx="1261338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8" name="Grafik 28">
                  <a:hlinkClick r:id="rId7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2619" y="4977272"/>
                  <a:ext cx="1036232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9" name="Grafik 29">
                  <a:hlinkClick r:id="rId7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43598" y="4977272"/>
                  <a:ext cx="887253" cy="88725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70719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84" y="406400"/>
            <a:ext cx="7917951" cy="2387600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Im Grunde sind es immer die Verbindungen mit Menschen, die dem Leben seinen Wert geben.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86D14B-180C-4AC6-A861-E1DBCC2A2CFD}"/>
              </a:ext>
            </a:extLst>
          </p:cNvPr>
          <p:cNvSpPr txBox="1"/>
          <p:nvPr/>
        </p:nvSpPr>
        <p:spPr>
          <a:xfrm>
            <a:off x="7368813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9 </a:t>
            </a:r>
          </a:p>
        </p:txBody>
      </p:sp>
    </p:spTree>
    <p:extLst>
      <p:ext uri="{BB962C8B-B14F-4D97-AF65-F5344CB8AC3E}">
        <p14:creationId xmlns:p14="http://schemas.microsoft.com/office/powerpoint/2010/main" val="109143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6479F2-8A87-44CE-8C09-4157278EF0A0}"/>
              </a:ext>
            </a:extLst>
          </p:cNvPr>
          <p:cNvSpPr txBox="1"/>
          <p:nvPr/>
        </p:nvSpPr>
        <p:spPr>
          <a:xfrm>
            <a:off x="6700993" y="5349875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10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E4DF0F-30CB-45DD-94D5-772AA4A5DF2F}"/>
              </a:ext>
            </a:extLst>
          </p:cNvPr>
          <p:cNvSpPr txBox="1">
            <a:spLocks/>
          </p:cNvSpPr>
          <p:nvPr/>
        </p:nvSpPr>
        <p:spPr>
          <a:xfrm>
            <a:off x="424665" y="848519"/>
            <a:ext cx="79179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solidFill>
                  <a:schemeClr val="bg1"/>
                </a:solidFill>
              </a:rPr>
              <a:t>Ho, ho, ho … Wir wünschen euch kuschelig warme – leuchtend besinnliche – himmlisch ruhige – engelsschöne – kalorienbombige – und rentierstarke Weihnachten.</a:t>
            </a:r>
          </a:p>
        </p:txBody>
      </p:sp>
    </p:spTree>
    <p:extLst>
      <p:ext uri="{BB962C8B-B14F-4D97-AF65-F5344CB8AC3E}">
        <p14:creationId xmlns:p14="http://schemas.microsoft.com/office/powerpoint/2010/main" val="206193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A30655-454A-47CD-9AFA-6CDA159ACBF0}"/>
              </a:ext>
            </a:extLst>
          </p:cNvPr>
          <p:cNvSpPr txBox="1"/>
          <p:nvPr/>
        </p:nvSpPr>
        <p:spPr>
          <a:xfrm>
            <a:off x="6988669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11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792AB8-3A19-4A98-AE74-0ED8919AE5DC}"/>
              </a:ext>
            </a:extLst>
          </p:cNvPr>
          <p:cNvSpPr/>
          <p:nvPr/>
        </p:nvSpPr>
        <p:spPr>
          <a:xfrm>
            <a:off x="493160" y="586066"/>
            <a:ext cx="9215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Wir wünschen fröhliche Weihnachten,</a:t>
            </a:r>
          </a:p>
          <a:p>
            <a:r>
              <a:rPr lang="de-DE" sz="3600" dirty="0">
                <a:solidFill>
                  <a:schemeClr val="bg1"/>
                </a:solidFill>
              </a:rPr>
              <a:t>Zeit zur Entspannung</a:t>
            </a:r>
          </a:p>
          <a:p>
            <a:r>
              <a:rPr lang="de-DE" sz="3600" dirty="0">
                <a:solidFill>
                  <a:schemeClr val="bg1"/>
                </a:solidFill>
              </a:rPr>
              <a:t>und Besinnung auf die wirklich wichtigen Dinge</a:t>
            </a:r>
          </a:p>
          <a:p>
            <a:r>
              <a:rPr lang="de-DE" sz="3600" dirty="0">
                <a:solidFill>
                  <a:schemeClr val="bg1"/>
                </a:solidFill>
              </a:rPr>
              <a:t>sowie Gesundheit, Erfolg und Glück</a:t>
            </a:r>
          </a:p>
          <a:p>
            <a:r>
              <a:rPr lang="de-DE" sz="3600" dirty="0">
                <a:solidFill>
                  <a:schemeClr val="bg1"/>
                </a:solidFill>
              </a:rPr>
              <a:t>im neuen Jahr.</a:t>
            </a:r>
          </a:p>
        </p:txBody>
      </p:sp>
    </p:spTree>
    <p:extLst>
      <p:ext uri="{BB962C8B-B14F-4D97-AF65-F5344CB8AC3E}">
        <p14:creationId xmlns:p14="http://schemas.microsoft.com/office/powerpoint/2010/main" val="135386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39" y="752494"/>
            <a:ext cx="7352872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Die schönsten Weihnachtsgeschenke sind die Stunden mit den Menschen, die man liebt.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EF7FA8-256E-4C17-9D1A-BF44827F8BA7}"/>
              </a:ext>
            </a:extLst>
          </p:cNvPr>
          <p:cNvSpPr txBox="1"/>
          <p:nvPr/>
        </p:nvSpPr>
        <p:spPr>
          <a:xfrm>
            <a:off x="6988670" y="5491931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12 </a:t>
            </a:r>
          </a:p>
        </p:txBody>
      </p:sp>
    </p:spTree>
    <p:extLst>
      <p:ext uri="{BB962C8B-B14F-4D97-AF65-F5344CB8AC3E}">
        <p14:creationId xmlns:p14="http://schemas.microsoft.com/office/powerpoint/2010/main" val="386958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503" y="1041400"/>
            <a:ext cx="7578904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An Weihnachten geht es um Beziehungen. Die wahren Geschenke sind Gefühle und gemeinsame Zeit. Danke für besinnliche Erinnerungen.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28E09AB-37D9-4022-95BE-F5C4645254A2}"/>
              </a:ext>
            </a:extLst>
          </p:cNvPr>
          <p:cNvSpPr txBox="1"/>
          <p:nvPr/>
        </p:nvSpPr>
        <p:spPr>
          <a:xfrm>
            <a:off x="6933343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13 </a:t>
            </a:r>
          </a:p>
        </p:txBody>
      </p:sp>
    </p:spTree>
    <p:extLst>
      <p:ext uri="{BB962C8B-B14F-4D97-AF65-F5344CB8AC3E}">
        <p14:creationId xmlns:p14="http://schemas.microsoft.com/office/powerpoint/2010/main" val="297575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697" y="406400"/>
            <a:ext cx="6572036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Die besinnliche Zeit steckt voller Wunder, die darauf warten, entdeckt zu werden.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42B770-4C5D-4F48-9696-94F46092CD63}"/>
              </a:ext>
            </a:extLst>
          </p:cNvPr>
          <p:cNvSpPr txBox="1"/>
          <p:nvPr/>
        </p:nvSpPr>
        <p:spPr>
          <a:xfrm>
            <a:off x="6896202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14 </a:t>
            </a:r>
          </a:p>
        </p:txBody>
      </p:sp>
    </p:spTree>
    <p:extLst>
      <p:ext uri="{BB962C8B-B14F-4D97-AF65-F5344CB8AC3E}">
        <p14:creationId xmlns:p14="http://schemas.microsoft.com/office/powerpoint/2010/main" val="67587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49" y="598381"/>
            <a:ext cx="6325456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Weihnachten ist keine Jahreszeit. Es ist ein Gefühl.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CDF59D-3329-4CEA-8520-446A450B2AD3}"/>
              </a:ext>
            </a:extLst>
          </p:cNvPr>
          <p:cNvSpPr txBox="1"/>
          <p:nvPr/>
        </p:nvSpPr>
        <p:spPr>
          <a:xfrm>
            <a:off x="6690719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15 </a:t>
            </a:r>
          </a:p>
        </p:txBody>
      </p:sp>
    </p:spTree>
    <p:extLst>
      <p:ext uri="{BB962C8B-B14F-4D97-AF65-F5344CB8AC3E}">
        <p14:creationId xmlns:p14="http://schemas.microsoft.com/office/powerpoint/2010/main" val="372388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905" y="639478"/>
            <a:ext cx="6479569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Weihnachten ist, wenn die besten Geschenke am Tisch sitzen und nicht unterm Baum liegen.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26DCC5-27B8-4BD7-95CE-1200D82218B5}"/>
              </a:ext>
            </a:extLst>
          </p:cNvPr>
          <p:cNvSpPr txBox="1"/>
          <p:nvPr/>
        </p:nvSpPr>
        <p:spPr>
          <a:xfrm>
            <a:off x="6834557" y="5349875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16 </a:t>
            </a:r>
          </a:p>
        </p:txBody>
      </p:sp>
    </p:spTree>
    <p:extLst>
      <p:ext uri="{BB962C8B-B14F-4D97-AF65-F5344CB8AC3E}">
        <p14:creationId xmlns:p14="http://schemas.microsoft.com/office/powerpoint/2010/main" val="346798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696" y="406400"/>
            <a:ext cx="6880261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Wahrer Reichtum liegt nicht in teuren Geschenken, sondern einem guten und ehrlichen Herzen.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9CA26E-23EB-4D2C-A2DF-FED1A816190C}"/>
              </a:ext>
            </a:extLst>
          </p:cNvPr>
          <p:cNvSpPr txBox="1"/>
          <p:nvPr/>
        </p:nvSpPr>
        <p:spPr>
          <a:xfrm>
            <a:off x="6752364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17 </a:t>
            </a:r>
          </a:p>
        </p:txBody>
      </p:sp>
    </p:spTree>
    <p:extLst>
      <p:ext uri="{BB962C8B-B14F-4D97-AF65-F5344CB8AC3E}">
        <p14:creationId xmlns:p14="http://schemas.microsoft.com/office/powerpoint/2010/main" val="217846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487" y="-25399"/>
            <a:ext cx="7178211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Es muss von Herzen kommen, was auf Herzen wirken soll.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79EE5B-3B40-43B6-A356-1B7EF910E0BD}"/>
              </a:ext>
            </a:extLst>
          </p:cNvPr>
          <p:cNvSpPr txBox="1"/>
          <p:nvPr/>
        </p:nvSpPr>
        <p:spPr>
          <a:xfrm>
            <a:off x="6403043" y="5349875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18 </a:t>
            </a:r>
          </a:p>
        </p:txBody>
      </p:sp>
    </p:spTree>
    <p:extLst>
      <p:ext uri="{BB962C8B-B14F-4D97-AF65-F5344CB8AC3E}">
        <p14:creationId xmlns:p14="http://schemas.microsoft.com/office/powerpoint/2010/main" val="283443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E52950A-3D1B-48CE-ABD6-951EB6A4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FCE743-8FC1-455E-A485-7C5B8F78DCF9}"/>
              </a:ext>
            </a:extLst>
          </p:cNvPr>
          <p:cNvSpPr txBox="1"/>
          <p:nvPr/>
        </p:nvSpPr>
        <p:spPr>
          <a:xfrm>
            <a:off x="7401348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08DBD9-EA21-4B9E-8957-B7BA21711887}"/>
              </a:ext>
            </a:extLst>
          </p:cNvPr>
          <p:cNvSpPr txBox="1"/>
          <p:nvPr/>
        </p:nvSpPr>
        <p:spPr>
          <a:xfrm>
            <a:off x="721952" y="486731"/>
            <a:ext cx="8154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Wir wollen euch wünschen zum Heiligen Feste, vom Schönen das Schönste, vom Guten das Beste!</a:t>
            </a:r>
          </a:p>
        </p:txBody>
      </p:sp>
    </p:spTree>
    <p:extLst>
      <p:ext uri="{BB962C8B-B14F-4D97-AF65-F5344CB8AC3E}">
        <p14:creationId xmlns:p14="http://schemas.microsoft.com/office/powerpoint/2010/main" val="181331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391" y="406400"/>
            <a:ext cx="7342598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Es geht nicht um das, was wir tun oder wie viel wir tun. Sondern darum, wie viel Liebe wir in das Tun legen.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1D7A62B-0038-4F92-A0D8-8F9142FF9F25}"/>
              </a:ext>
            </a:extLst>
          </p:cNvPr>
          <p:cNvSpPr txBox="1"/>
          <p:nvPr/>
        </p:nvSpPr>
        <p:spPr>
          <a:xfrm>
            <a:off x="6526331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19 </a:t>
            </a:r>
          </a:p>
        </p:txBody>
      </p:sp>
    </p:spTree>
    <p:extLst>
      <p:ext uri="{BB962C8B-B14F-4D97-AF65-F5344CB8AC3E}">
        <p14:creationId xmlns:p14="http://schemas.microsoft.com/office/powerpoint/2010/main" val="401304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279" y="-120810"/>
            <a:ext cx="8030966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An Weihnachten liegen Wunder in der Luft, die jeden Tag verzaubern.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5CDC0F-2D6A-44CE-B539-3A8B9279DDDD}"/>
              </a:ext>
            </a:extLst>
          </p:cNvPr>
          <p:cNvSpPr txBox="1"/>
          <p:nvPr/>
        </p:nvSpPr>
        <p:spPr>
          <a:xfrm>
            <a:off x="6700993" y="5349875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20 </a:t>
            </a:r>
          </a:p>
        </p:txBody>
      </p:sp>
    </p:spTree>
    <p:extLst>
      <p:ext uri="{BB962C8B-B14F-4D97-AF65-F5344CB8AC3E}">
        <p14:creationId xmlns:p14="http://schemas.microsoft.com/office/powerpoint/2010/main" val="164111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279" y="269608"/>
            <a:ext cx="7897402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Es geht nicht um das, was wir tun oder wie viel wir tun. Sondern darum, wie viel Liebe wir in das Tun legen.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DB7A91-064E-4085-A9B4-2D7488053F80}"/>
              </a:ext>
            </a:extLst>
          </p:cNvPr>
          <p:cNvSpPr txBox="1"/>
          <p:nvPr/>
        </p:nvSpPr>
        <p:spPr>
          <a:xfrm>
            <a:off x="6248930" y="525780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21 </a:t>
            </a:r>
          </a:p>
        </p:txBody>
      </p:sp>
    </p:spTree>
    <p:extLst>
      <p:ext uri="{BB962C8B-B14F-4D97-AF65-F5344CB8AC3E}">
        <p14:creationId xmlns:p14="http://schemas.microsoft.com/office/powerpoint/2010/main" val="328975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92" y="386557"/>
            <a:ext cx="8287820" cy="238760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Die Geburt Jesu in Bethlehem ist keine einmalige Geschichte, sondern ein Geschenk, das ewig bleibt.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D0076F-E40E-4138-9742-9762D8365ABA}"/>
              </a:ext>
            </a:extLst>
          </p:cNvPr>
          <p:cNvSpPr txBox="1"/>
          <p:nvPr/>
        </p:nvSpPr>
        <p:spPr>
          <a:xfrm>
            <a:off x="6331124" y="525780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22 </a:t>
            </a:r>
          </a:p>
        </p:txBody>
      </p:sp>
    </p:spTree>
    <p:extLst>
      <p:ext uri="{BB962C8B-B14F-4D97-AF65-F5344CB8AC3E}">
        <p14:creationId xmlns:p14="http://schemas.microsoft.com/office/powerpoint/2010/main" val="3221528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52" y="731945"/>
            <a:ext cx="7075470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Frohe Weihnachten! Mögen dich jede Menge Glühwein und ein knuspriger Gänsebraten zum Fest begleiten.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1B3985-6DCA-4483-81D1-1285710DA0D1}"/>
              </a:ext>
            </a:extLst>
          </p:cNvPr>
          <p:cNvSpPr txBox="1"/>
          <p:nvPr/>
        </p:nvSpPr>
        <p:spPr>
          <a:xfrm>
            <a:off x="6505784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23 </a:t>
            </a:r>
          </a:p>
        </p:txBody>
      </p:sp>
    </p:spTree>
    <p:extLst>
      <p:ext uri="{BB962C8B-B14F-4D97-AF65-F5344CB8AC3E}">
        <p14:creationId xmlns:p14="http://schemas.microsoft.com/office/powerpoint/2010/main" val="2877500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Stille Nacht – Heilige Nacht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B5A100-1513-464C-B6D4-29F058778D32}"/>
              </a:ext>
            </a:extLst>
          </p:cNvPr>
          <p:cNvSpPr txBox="1"/>
          <p:nvPr/>
        </p:nvSpPr>
        <p:spPr>
          <a:xfrm>
            <a:off x="6629074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24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9BAFD99-2BC6-41E0-B484-619D7066692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https://youtu.be/oBPfl2nJUfk?si=VAKPPWEuZIWy9vtg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287199-D147-4D18-9403-406AF3CD5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26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DFE45A-7A1B-4FB5-897A-DFAAF03DD5F1}"/>
              </a:ext>
            </a:extLst>
          </p:cNvPr>
          <p:cNvSpPr txBox="1"/>
          <p:nvPr/>
        </p:nvSpPr>
        <p:spPr>
          <a:xfrm>
            <a:off x="7401348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2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EDE18C-E452-4F3A-B52A-2EED2588675B}"/>
              </a:ext>
            </a:extLst>
          </p:cNvPr>
          <p:cNvSpPr txBox="1"/>
          <p:nvPr/>
        </p:nvSpPr>
        <p:spPr>
          <a:xfrm>
            <a:off x="558229" y="561837"/>
            <a:ext cx="8154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Zeit für Liebe und Gefühl, heute bleibt’s nur draußen kühl! Kerzenschein und Plätzchenduft, Weihnachten liegt in der Luft!</a:t>
            </a:r>
          </a:p>
        </p:txBody>
      </p:sp>
    </p:spTree>
    <p:extLst>
      <p:ext uri="{BB962C8B-B14F-4D97-AF65-F5344CB8AC3E}">
        <p14:creationId xmlns:p14="http://schemas.microsoft.com/office/powerpoint/2010/main" val="383345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1EAFCD-F36B-43CA-9A1A-1217C40CC2B2}"/>
              </a:ext>
            </a:extLst>
          </p:cNvPr>
          <p:cNvSpPr txBox="1"/>
          <p:nvPr/>
        </p:nvSpPr>
        <p:spPr>
          <a:xfrm>
            <a:off x="7401348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3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0CDFB0-3BC9-4489-9E83-F32602931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56" y="557284"/>
            <a:ext cx="9144000" cy="2387600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Rudolph hat ‘ne rote Nase,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ihm drückt der Glühwein auf die Blase,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 err="1">
                <a:solidFill>
                  <a:schemeClr val="bg1"/>
                </a:solidFill>
              </a:rPr>
              <a:t>bedröhnt</a:t>
            </a:r>
            <a:r>
              <a:rPr lang="de-DE" sz="3600" dirty="0">
                <a:solidFill>
                  <a:schemeClr val="bg1"/>
                </a:solidFill>
              </a:rPr>
              <a:t> fliegt er von Haus zu Haus und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richtet meine Grüße aus.</a:t>
            </a:r>
          </a:p>
        </p:txBody>
      </p:sp>
    </p:spTree>
    <p:extLst>
      <p:ext uri="{BB962C8B-B14F-4D97-AF65-F5344CB8AC3E}">
        <p14:creationId xmlns:p14="http://schemas.microsoft.com/office/powerpoint/2010/main" val="410543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431894-15EF-4399-881C-C7AB3A427D45}"/>
              </a:ext>
            </a:extLst>
          </p:cNvPr>
          <p:cNvSpPr txBox="1"/>
          <p:nvPr/>
        </p:nvSpPr>
        <p:spPr>
          <a:xfrm>
            <a:off x="7401348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4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9B33CB8-E176-4AB8-84F8-FAEC246EE94B}"/>
              </a:ext>
            </a:extLst>
          </p:cNvPr>
          <p:cNvSpPr txBox="1"/>
          <p:nvPr/>
        </p:nvSpPr>
        <p:spPr>
          <a:xfrm>
            <a:off x="664925" y="723037"/>
            <a:ext cx="6736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Mögen wir erkennen, dass Reichtümer für Wohlstand nicht nötig sind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65" y="406400"/>
            <a:ext cx="7332324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Die größten Ereignisse, das sind nicht unsere lautesten, sondern unsere stillsten Stunden.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8567F8-0695-428C-AA99-4B240B7699A5}"/>
              </a:ext>
            </a:extLst>
          </p:cNvPr>
          <p:cNvSpPr txBox="1"/>
          <p:nvPr/>
        </p:nvSpPr>
        <p:spPr>
          <a:xfrm>
            <a:off x="7401348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5 </a:t>
            </a:r>
          </a:p>
        </p:txBody>
      </p:sp>
    </p:spTree>
    <p:extLst>
      <p:ext uri="{BB962C8B-B14F-4D97-AF65-F5344CB8AC3E}">
        <p14:creationId xmlns:p14="http://schemas.microsoft.com/office/powerpoint/2010/main" val="422241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67" y="115496"/>
            <a:ext cx="6633681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Weihnachten, die schönste Zeit soll bringen Freude, Glück und Zufriedenheit.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08EC84-AA66-4E3F-8316-E86BDB469315}"/>
              </a:ext>
            </a:extLst>
          </p:cNvPr>
          <p:cNvSpPr txBox="1"/>
          <p:nvPr/>
        </p:nvSpPr>
        <p:spPr>
          <a:xfrm>
            <a:off x="7401348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6 </a:t>
            </a:r>
          </a:p>
        </p:txBody>
      </p:sp>
    </p:spTree>
    <p:extLst>
      <p:ext uri="{BB962C8B-B14F-4D97-AF65-F5344CB8AC3E}">
        <p14:creationId xmlns:p14="http://schemas.microsoft.com/office/powerpoint/2010/main" val="7555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036" y="115495"/>
            <a:ext cx="6459020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Die Art des Gebens ist wichtiger als die Gabe selbst.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7F95D3-5F7E-4C24-BD74-D9DD0CCB85E1}"/>
              </a:ext>
            </a:extLst>
          </p:cNvPr>
          <p:cNvSpPr txBox="1"/>
          <p:nvPr/>
        </p:nvSpPr>
        <p:spPr>
          <a:xfrm>
            <a:off x="7401348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7 </a:t>
            </a:r>
          </a:p>
        </p:txBody>
      </p:sp>
    </p:spTree>
    <p:extLst>
      <p:ext uri="{BB962C8B-B14F-4D97-AF65-F5344CB8AC3E}">
        <p14:creationId xmlns:p14="http://schemas.microsoft.com/office/powerpoint/2010/main" val="387281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B2D4F-660F-4621-A7A1-AC42F1DC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101" y="84673"/>
            <a:ext cx="7260404" cy="238760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Bei einer Kerze ist nicht das Wachs wichtig, sondern das Licht.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9D569A-8FE6-44F1-A627-E3CC5F33E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75E965-2BB2-4929-8BF0-B773CBB7267E}"/>
              </a:ext>
            </a:extLst>
          </p:cNvPr>
          <p:cNvSpPr txBox="1"/>
          <p:nvPr/>
        </p:nvSpPr>
        <p:spPr>
          <a:xfrm>
            <a:off x="7401348" y="5411450"/>
            <a:ext cx="681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</a:rPr>
              <a:t>Türchen 8 </a:t>
            </a:r>
          </a:p>
        </p:txBody>
      </p:sp>
    </p:spTree>
    <p:extLst>
      <p:ext uri="{BB962C8B-B14F-4D97-AF65-F5344CB8AC3E}">
        <p14:creationId xmlns:p14="http://schemas.microsoft.com/office/powerpoint/2010/main" val="402420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Breitbild</PresentationFormat>
  <Paragraphs>54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</vt:lpstr>
      <vt:lpstr>Advent 2024</vt:lpstr>
      <vt:lpstr>PowerPoint-Präsentation</vt:lpstr>
      <vt:lpstr>PowerPoint-Präsentation</vt:lpstr>
      <vt:lpstr>Rudolph hat ‘ne rote Nase, ihm drückt der Glühwein auf die Blase, bedröhnt fliegt er von Haus zu Haus und richtet meine Grüße aus.</vt:lpstr>
      <vt:lpstr>PowerPoint-Präsentation</vt:lpstr>
      <vt:lpstr>Die größten Ereignisse, das sind nicht unsere lautesten, sondern unsere stillsten Stunden.</vt:lpstr>
      <vt:lpstr>Weihnachten, die schönste Zeit soll bringen Freude, Glück und Zufriedenheit.</vt:lpstr>
      <vt:lpstr>Die Art des Gebens ist wichtiger als die Gabe selbst.</vt:lpstr>
      <vt:lpstr>Bei einer Kerze ist nicht das Wachs wichtig, sondern das Licht.</vt:lpstr>
      <vt:lpstr>Im Grunde sind es immer die Verbindungen mit Menschen, die dem Leben seinen Wert geben.</vt:lpstr>
      <vt:lpstr>PowerPoint-Präsentation</vt:lpstr>
      <vt:lpstr>PowerPoint-Präsentation</vt:lpstr>
      <vt:lpstr>Die schönsten Weihnachtsgeschenke sind die Stunden mit den Menschen, die man liebt.</vt:lpstr>
      <vt:lpstr>An Weihnachten geht es um Beziehungen. Die wahren Geschenke sind Gefühle und gemeinsame Zeit. Danke für besinnliche Erinnerungen.</vt:lpstr>
      <vt:lpstr>Die besinnliche Zeit steckt voller Wunder, die darauf warten, entdeckt zu werden.</vt:lpstr>
      <vt:lpstr>Weihnachten ist keine Jahreszeit. Es ist ein Gefühl.</vt:lpstr>
      <vt:lpstr>Weihnachten ist, wenn die besten Geschenke am Tisch sitzen und nicht unterm Baum liegen.</vt:lpstr>
      <vt:lpstr>Wahrer Reichtum liegt nicht in teuren Geschenken, sondern einem guten und ehrlichen Herzen.</vt:lpstr>
      <vt:lpstr>Es muss von Herzen kommen, was auf Herzen wirken soll.</vt:lpstr>
      <vt:lpstr>Es geht nicht um das, was wir tun oder wie viel wir tun. Sondern darum, wie viel Liebe wir in das Tun legen.</vt:lpstr>
      <vt:lpstr>An Weihnachten liegen Wunder in der Luft, die jeden Tag verzaubern.</vt:lpstr>
      <vt:lpstr>Es geht nicht um das, was wir tun oder wie viel wir tun. Sondern darum, wie viel Liebe wir in das Tun legen.</vt:lpstr>
      <vt:lpstr>Die Geburt Jesu in Bethlehem ist keine einmalige Geschichte, sondern ein Geschenk, das ewig bleibt.</vt:lpstr>
      <vt:lpstr>Frohe Weihnachten! Mögen dich jede Menge Glühwein und ein knuspriger Gänsebraten zum Fest begleiten.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Bytyqi Arbnor</dc:creator>
  <cp:lastModifiedBy>Bytyqi Arbnor</cp:lastModifiedBy>
  <cp:revision>6</cp:revision>
  <dcterms:created xsi:type="dcterms:W3CDTF">2024-12-16T12:53:08Z</dcterms:created>
  <dcterms:modified xsi:type="dcterms:W3CDTF">2024-12-16T13:38:05Z</dcterms:modified>
</cp:coreProperties>
</file>