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CD57D84-0E61-4EE9-94EF-9871BE0732FE}">
          <p14:sldIdLst/>
        </p14:section>
        <p14:section name="Zusammenfassungsabschnitt" id="{9E01B870-EB15-4E65-8955-70EDD6D7D9A0}">
          <p14:sldIdLst>
            <p14:sldId id="282"/>
          </p14:sldIdLst>
        </p14:section>
        <p14:section name="1. Kästchen" id="{52576BE8-3DDD-48D2-94EC-237D1F3A9052}">
          <p14:sldIdLst>
            <p14:sldId id="281"/>
          </p14:sldIdLst>
        </p14:section>
        <p14:section name="2.Kästchen" id="{7F73B4EE-B7E0-4946-BD9D-9D6F205ED5B3}">
          <p14:sldIdLst>
            <p14:sldId id="258"/>
          </p14:sldIdLst>
        </p14:section>
        <p14:section name="3. Kästchen" id="{52163C5A-346E-499E-9D74-8A5B2506A99B}">
          <p14:sldIdLst>
            <p14:sldId id="259"/>
          </p14:sldIdLst>
        </p14:section>
        <p14:section name="4.Kästchen" id="{5233C920-0518-4028-B826-DE96B386BA12}">
          <p14:sldIdLst>
            <p14:sldId id="260"/>
          </p14:sldIdLst>
        </p14:section>
        <p14:section name="5. Kästchen" id="{BC665D99-DE40-4677-ADEE-A004715A47E0}">
          <p14:sldIdLst>
            <p14:sldId id="261"/>
          </p14:sldIdLst>
        </p14:section>
        <p14:section name="6. Kästchen" id="{7AC3194F-562B-47E2-B4D3-322D483934EE}">
          <p14:sldIdLst>
            <p14:sldId id="262"/>
          </p14:sldIdLst>
        </p14:section>
        <p14:section name="7. Kästchen" id="{4B73A813-D1B7-460A-9505-C88DFAF4B273}">
          <p14:sldIdLst>
            <p14:sldId id="263"/>
          </p14:sldIdLst>
        </p14:section>
        <p14:section name="8. Kästchen" id="{78BAAC80-8A44-44FF-B043-8647CD62BFF6}">
          <p14:sldIdLst>
            <p14:sldId id="264"/>
          </p14:sldIdLst>
        </p14:section>
        <p14:section name="9.Kästchen" id="{BEF8BEF5-FA45-4D01-9309-BFB4263E002A}">
          <p14:sldIdLst>
            <p14:sldId id="265"/>
          </p14:sldIdLst>
        </p14:section>
        <p14:section name="10. Kästchen" id="{6592ABFA-ECA3-4C30-9C80-550909A4907A}">
          <p14:sldIdLst>
            <p14:sldId id="266"/>
          </p14:sldIdLst>
        </p14:section>
        <p14:section name="11. Kästchen" id="{8BF20433-C7D5-499C-83D5-45C27D38FE27}">
          <p14:sldIdLst>
            <p14:sldId id="267"/>
          </p14:sldIdLst>
        </p14:section>
        <p14:section name="12. Kästchen" id="{40EB4B32-489D-489C-9B23-E1362A5824D2}">
          <p14:sldIdLst>
            <p14:sldId id="268"/>
          </p14:sldIdLst>
        </p14:section>
        <p14:section name="13. Kästchen" id="{E3B43027-120B-460D-B9C0-595A4F544AA6}">
          <p14:sldIdLst>
            <p14:sldId id="269"/>
          </p14:sldIdLst>
        </p14:section>
        <p14:section name="14. Kästchen" id="{6A68A296-0586-4E0D-B175-3BF8472753BE}">
          <p14:sldIdLst>
            <p14:sldId id="270"/>
          </p14:sldIdLst>
        </p14:section>
        <p14:section name="15. Kästchen" id="{6A03C1A7-AB07-44DF-A29C-48AC484316B8}">
          <p14:sldIdLst>
            <p14:sldId id="271"/>
          </p14:sldIdLst>
        </p14:section>
        <p14:section name="16. Kästchen" id="{E342EFB0-BA3F-4169-90A3-57837A8C3BF8}">
          <p14:sldIdLst>
            <p14:sldId id="272"/>
          </p14:sldIdLst>
        </p14:section>
        <p14:section name="17. Kästchen" id="{B92FBDD7-4E5D-49EA-A28F-7244960E8E5D}">
          <p14:sldIdLst>
            <p14:sldId id="273"/>
          </p14:sldIdLst>
        </p14:section>
        <p14:section name="18.Kästchen" id="{AD4052E5-5523-4F65-9381-6513CE5E9A10}">
          <p14:sldIdLst>
            <p14:sldId id="274"/>
          </p14:sldIdLst>
        </p14:section>
        <p14:section name="19. Kästchen" id="{A5DEB1FE-5776-4C90-9A29-EB88961FACB5}">
          <p14:sldIdLst>
            <p14:sldId id="275"/>
          </p14:sldIdLst>
        </p14:section>
        <p14:section name="20. Kästchen" id="{3322A93F-13A6-43AB-99BC-CE144D815F41}">
          <p14:sldIdLst>
            <p14:sldId id="276"/>
          </p14:sldIdLst>
        </p14:section>
        <p14:section name="21. Kästchen" id="{229D8A95-DD47-4530-BD17-C86C75CE5927}">
          <p14:sldIdLst>
            <p14:sldId id="277"/>
          </p14:sldIdLst>
        </p14:section>
        <p14:section name="22. Kätschen" id="{4D448792-F582-4B2D-AB57-7D99086DDF41}">
          <p14:sldIdLst>
            <p14:sldId id="278"/>
          </p14:sldIdLst>
        </p14:section>
        <p14:section name="23. Kästchen" id="{F73D7EB2-E3B8-474D-9CDF-FE4FE2B73789}">
          <p14:sldIdLst>
            <p14:sldId id="279"/>
          </p14:sldIdLst>
        </p14:section>
        <p14:section name="24. Kästchen " id="{5379CFD7-4676-4651-AD3D-6A14BFD938BF}">
          <p14:sldIdLst>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65" d="100"/>
          <a:sy n="65" d="100"/>
        </p:scale>
        <p:origin x="13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FC770-B874-4B43-A1A7-ECC4862EFE0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59281EA-408F-45B1-860A-6D83D5F87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FD7BBDC-01E5-4D63-90F6-0AC1A4E4A7EE}"/>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D2A44EA6-0012-4454-A866-BA009F3945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365740-FFDF-468D-8022-32A0BE8C52F5}"/>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258156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184F-20FE-416A-BEA3-1C49AFF75ED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BA0791A-6C6F-44E9-BB95-31AD58FF1C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84BCBD-FE3F-4FD3-BBBA-666D21716424}"/>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E69F11A7-BCCD-446F-84A9-748713000F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4515C28-7BB3-49C7-9FB1-E36391D70766}"/>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367842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4A23D-51C8-4ADD-9983-7E8A44C8B2E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AE4F575-0035-456E-B435-D5738DBB78F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CEF565-96C8-41F2-9FBC-3A826D93C13E}"/>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965C97C3-E351-4D20-8FE0-9457A869634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79B27E-1BA9-4A03-BCAC-A3994411FBA8}"/>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45219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27D72-9856-4EEF-A2E2-5FA612555422}"/>
              </a:ext>
            </a:extLst>
          </p:cNvPr>
          <p:cNvSpPr>
            <a:spLocks noGrp="1"/>
          </p:cNvSpPr>
          <p:nvPr>
            <p:ph type="title" hasCustomPrompt="1"/>
          </p:nvPr>
        </p:nvSpPr>
        <p:spPr/>
        <p:txBody>
          <a:bodyPr/>
          <a:lstStyle>
            <a:lvl1pPr>
              <a:defRPr/>
            </a:lvl1pPr>
          </a:lstStyle>
          <a:p>
            <a:r>
              <a:rPr lang="de-DE" dirty="0"/>
              <a:t>1. Käschen</a:t>
            </a:r>
          </a:p>
        </p:txBody>
      </p:sp>
      <p:sp>
        <p:nvSpPr>
          <p:cNvPr id="3" name="Inhaltsplatzhalter 2">
            <a:extLst>
              <a:ext uri="{FF2B5EF4-FFF2-40B4-BE49-F238E27FC236}">
                <a16:creationId xmlns:a16="http://schemas.microsoft.com/office/drawing/2014/main" id="{2486A9C0-3E0A-436A-A23B-61482BB7916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82FB63-4F13-4976-B4F6-623D391A88C3}"/>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592F33F3-13BC-4BE0-B842-8D72E2857E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72ACF6-27F6-4D33-B765-57B9E6EDC7F1}"/>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412584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68A9F-0A5B-4482-8059-48C4FB3946F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54FFCF4-FFB3-46D9-B0A7-772F8B9EF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1D30B7E-3C75-4DB5-9753-D1FB80769AD0}"/>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DB40F140-F924-40F4-B99E-E491BEEFFCD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1791B5-BC90-42B2-9CEF-9404B295677F}"/>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114670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A842D-4687-4CEC-9860-C2E0112C538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D91F1F-90E2-4563-802F-B6AE4223F65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1050ECD-BD49-454D-8197-03AF2252A7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2AD7ECA-35DA-4D96-846E-A3A40B393769}"/>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6" name="Fußzeilenplatzhalter 5">
            <a:extLst>
              <a:ext uri="{FF2B5EF4-FFF2-40B4-BE49-F238E27FC236}">
                <a16:creationId xmlns:a16="http://schemas.microsoft.com/office/drawing/2014/main" id="{D471FC32-D4A1-4B0B-8425-67B9870796B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C18F874-AC04-4453-9BD1-95CAD96DAAD0}"/>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284700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D0063-589B-420A-8953-B4BC1A630FA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D819E2D-3275-48C5-978F-D7E3720AD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6756C6-A5C6-4A1E-A297-E79FBDFE31F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1AB6E74-F107-48E1-B1E3-B103F347C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05297AF-0EA0-4E65-A64D-0F4DF1B8F9F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0097749-EF8A-420D-8B54-752D611B5ECE}"/>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8" name="Fußzeilenplatzhalter 7">
            <a:extLst>
              <a:ext uri="{FF2B5EF4-FFF2-40B4-BE49-F238E27FC236}">
                <a16:creationId xmlns:a16="http://schemas.microsoft.com/office/drawing/2014/main" id="{3679A6A0-5811-4708-BA8C-AED081C7C1E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AE28D0-FC52-45D6-BA29-20A3EE8E0AF2}"/>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406698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AC16E-3579-4AFF-8CAA-175F641B3FA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FBAC46B-B2B9-4C19-8207-50837A111822}"/>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4" name="Fußzeilenplatzhalter 3">
            <a:extLst>
              <a:ext uri="{FF2B5EF4-FFF2-40B4-BE49-F238E27FC236}">
                <a16:creationId xmlns:a16="http://schemas.microsoft.com/office/drawing/2014/main" id="{F8614C98-06C5-4F5B-8EED-C0452BBAEEA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E00D39B-C012-4F42-99AC-35CE3F258893}"/>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2316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E535B56-BE44-454D-9187-1D70E3DD0994}"/>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3" name="Fußzeilenplatzhalter 2">
            <a:extLst>
              <a:ext uri="{FF2B5EF4-FFF2-40B4-BE49-F238E27FC236}">
                <a16:creationId xmlns:a16="http://schemas.microsoft.com/office/drawing/2014/main" id="{B531164F-69BA-4BE1-944A-8FC54CEC41C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D4256D-AA53-49C7-9AD5-6C78D4BFC40B}"/>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262308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5ED78-F05D-4443-A005-84564F3DC1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FBEBB5-2942-4FAD-8EF2-CB59F3CFC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B4A4404-84FA-4A6F-93A4-62C911589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9392BE-1D5C-4A7B-B432-BEC5B5BE6193}"/>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6" name="Fußzeilenplatzhalter 5">
            <a:extLst>
              <a:ext uri="{FF2B5EF4-FFF2-40B4-BE49-F238E27FC236}">
                <a16:creationId xmlns:a16="http://schemas.microsoft.com/office/drawing/2014/main" id="{7DB89F95-0736-4A4F-B3E8-D5AC073B9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1646C9-356C-42DD-8474-B2A7A6D388AC}"/>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76767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99450-2843-47F0-888E-0B2201E334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4F130AC-A407-4088-8E94-519BCE3DDD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8BFC2C0-3A24-4600-9595-D6A109163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F8087CE-1598-40F7-B88A-9160E4B5282A}"/>
              </a:ext>
            </a:extLst>
          </p:cNvPr>
          <p:cNvSpPr>
            <a:spLocks noGrp="1"/>
          </p:cNvSpPr>
          <p:nvPr>
            <p:ph type="dt" sz="half" idx="10"/>
          </p:nvPr>
        </p:nvSpPr>
        <p:spPr/>
        <p:txBody>
          <a:bodyPr/>
          <a:lstStyle/>
          <a:p>
            <a:fld id="{AC276D45-8ECB-4576-A297-D27DBCBB97ED}" type="datetimeFigureOut">
              <a:rPr lang="de-DE" smtClean="0"/>
              <a:t>23.12.2024</a:t>
            </a:fld>
            <a:endParaRPr lang="de-DE"/>
          </a:p>
        </p:txBody>
      </p:sp>
      <p:sp>
        <p:nvSpPr>
          <p:cNvPr id="6" name="Fußzeilenplatzhalter 5">
            <a:extLst>
              <a:ext uri="{FF2B5EF4-FFF2-40B4-BE49-F238E27FC236}">
                <a16:creationId xmlns:a16="http://schemas.microsoft.com/office/drawing/2014/main" id="{00CACA38-984F-4A3B-B3E2-A44ABBCD908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FD2130E-5729-4D72-BEAB-B72590FD840C}"/>
              </a:ext>
            </a:extLst>
          </p:cNvPr>
          <p:cNvSpPr>
            <a:spLocks noGrp="1"/>
          </p:cNvSpPr>
          <p:nvPr>
            <p:ph type="sldNum" sz="quarter" idx="12"/>
          </p:nvPr>
        </p:nvSpPr>
        <p:spPr/>
        <p:txBody>
          <a:bodyPr/>
          <a:lstStyle/>
          <a:p>
            <a:fld id="{382C9CCD-A37D-4BD3-866B-520F76C72F5D}" type="slidenum">
              <a:rPr lang="de-DE" smtClean="0"/>
              <a:t>‹Nr.›</a:t>
            </a:fld>
            <a:endParaRPr lang="de-DE"/>
          </a:p>
        </p:txBody>
      </p:sp>
    </p:spTree>
    <p:extLst>
      <p:ext uri="{BB962C8B-B14F-4D97-AF65-F5344CB8AC3E}">
        <p14:creationId xmlns:p14="http://schemas.microsoft.com/office/powerpoint/2010/main" val="16073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0130DDA-3813-4050-891E-B03834E3B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9E43905-8021-4029-AD5F-D49A9DC07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2E1DFF9-91B1-45DE-B17A-957C86CB3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76D45-8ECB-4576-A297-D27DBCBB97ED}" type="datetimeFigureOut">
              <a:rPr lang="de-DE" smtClean="0"/>
              <a:t>23.12.2024</a:t>
            </a:fld>
            <a:endParaRPr lang="de-DE"/>
          </a:p>
        </p:txBody>
      </p:sp>
      <p:sp>
        <p:nvSpPr>
          <p:cNvPr id="5" name="Fußzeilenplatzhalter 4">
            <a:extLst>
              <a:ext uri="{FF2B5EF4-FFF2-40B4-BE49-F238E27FC236}">
                <a16:creationId xmlns:a16="http://schemas.microsoft.com/office/drawing/2014/main" id="{806D4288-AF84-4212-A37E-B9730A9FC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CD6CCF4-8B15-4014-B85E-542B2C3FF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C9CCD-A37D-4BD3-866B-520F76C72F5D}" type="slidenum">
              <a:rPr lang="de-DE" smtClean="0"/>
              <a:t>‹Nr.›</a:t>
            </a:fld>
            <a:endParaRPr lang="de-DE"/>
          </a:p>
        </p:txBody>
      </p:sp>
    </p:spTree>
    <p:extLst>
      <p:ext uri="{BB962C8B-B14F-4D97-AF65-F5344CB8AC3E}">
        <p14:creationId xmlns:p14="http://schemas.microsoft.com/office/powerpoint/2010/main" val="415838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8.svg"/><Relationship Id="rId21" Type="http://schemas.openxmlformats.org/officeDocument/2006/relationships/image" Target="../media/image14.svg"/><Relationship Id="rId42" Type="http://schemas.openxmlformats.org/officeDocument/2006/relationships/image" Target="../media/image26.png"/><Relationship Id="rId47" Type="http://schemas.openxmlformats.org/officeDocument/2006/relationships/image" Target="../media/image29.png"/><Relationship Id="rId63" Type="http://schemas.openxmlformats.org/officeDocument/2006/relationships/slide" Target="slide6.xml"/><Relationship Id="rId68" Type="http://schemas.openxmlformats.org/officeDocument/2006/relationships/slide" Target="slide11.xml"/><Relationship Id="rId16" Type="http://schemas.openxmlformats.org/officeDocument/2006/relationships/hyperlink" Target="https://svgsilh.com/de/image/2013594.html" TargetMode="External"/><Relationship Id="rId11" Type="http://schemas.openxmlformats.org/officeDocument/2006/relationships/image" Target="../media/image7.png"/><Relationship Id="rId32" Type="http://schemas.openxmlformats.org/officeDocument/2006/relationships/image" Target="../media/image21.jpg"/><Relationship Id="rId37" Type="http://schemas.openxmlformats.org/officeDocument/2006/relationships/hyperlink" Target="https://clipart-library.com/clipart/number-14-cliparts-2.htm" TargetMode="External"/><Relationship Id="rId53" Type="http://schemas.openxmlformats.org/officeDocument/2006/relationships/image" Target="../media/image32.jpg"/><Relationship Id="rId58" Type="http://schemas.openxmlformats.org/officeDocument/2006/relationships/hyperlink" Target="https://www.freepik.com/premium-photo/number-24_2751181.htm" TargetMode="External"/><Relationship Id="rId74" Type="http://schemas.openxmlformats.org/officeDocument/2006/relationships/slide" Target="slide17.xml"/><Relationship Id="rId79" Type="http://schemas.openxmlformats.org/officeDocument/2006/relationships/slide" Target="slide22.xml"/><Relationship Id="rId5" Type="http://schemas.openxmlformats.org/officeDocument/2006/relationships/image" Target="../media/image3.png"/><Relationship Id="rId61" Type="http://schemas.openxmlformats.org/officeDocument/2006/relationships/slide" Target="slide4.xml"/><Relationship Id="rId82" Type="http://schemas.openxmlformats.org/officeDocument/2006/relationships/slide" Target="slide25.xml"/><Relationship Id="rId19" Type="http://schemas.openxmlformats.org/officeDocument/2006/relationships/hyperlink" Target="https://svgsilh.com/de/image/3023928.html" TargetMode="External"/><Relationship Id="rId14" Type="http://schemas.openxmlformats.org/officeDocument/2006/relationships/image" Target="../media/image9.png"/><Relationship Id="rId22" Type="http://schemas.openxmlformats.org/officeDocument/2006/relationships/hyperlink" Target="https://svgsilh.com/de/image/1181352.html" TargetMode="External"/><Relationship Id="rId27" Type="http://schemas.openxmlformats.org/officeDocument/2006/relationships/hyperlink" Target="https://svgsilh.com/de/image/1327145.html" TargetMode="External"/><Relationship Id="rId30" Type="http://schemas.openxmlformats.org/officeDocument/2006/relationships/image" Target="../media/image20.jpg"/><Relationship Id="rId35" Type="http://schemas.openxmlformats.org/officeDocument/2006/relationships/hyperlink" Target="https://clipartmag.com/number-13-cliparts" TargetMode="External"/><Relationship Id="rId43" Type="http://schemas.openxmlformats.org/officeDocument/2006/relationships/image" Target="../media/image27.svg"/><Relationship Id="rId48" Type="http://schemas.openxmlformats.org/officeDocument/2006/relationships/hyperlink" Target="https://www.pngkit.com/view/u2w7a9a9i1q8r5u2_number-19-png/" TargetMode="External"/><Relationship Id="rId56" Type="http://schemas.openxmlformats.org/officeDocument/2006/relationships/hyperlink" Target="https://www.freepik.com/premium-photo/number-23_2751179.htm" TargetMode="External"/><Relationship Id="rId64" Type="http://schemas.openxmlformats.org/officeDocument/2006/relationships/slide" Target="slide7.xml"/><Relationship Id="rId69" Type="http://schemas.openxmlformats.org/officeDocument/2006/relationships/slide" Target="slide12.xml"/><Relationship Id="rId77" Type="http://schemas.openxmlformats.org/officeDocument/2006/relationships/slide" Target="slide20.xml"/><Relationship Id="rId8" Type="http://schemas.openxmlformats.org/officeDocument/2006/relationships/image" Target="../media/image5.png"/><Relationship Id="rId51" Type="http://schemas.openxmlformats.org/officeDocument/2006/relationships/image" Target="../media/image31.jpg"/><Relationship Id="rId72" Type="http://schemas.openxmlformats.org/officeDocument/2006/relationships/slide" Target="slide15.xml"/><Relationship Id="rId80" Type="http://schemas.openxmlformats.org/officeDocument/2006/relationships/slide" Target="slide23.xml"/><Relationship Id="rId3" Type="http://schemas.openxmlformats.org/officeDocument/2006/relationships/image" Target="../media/image2.png"/><Relationship Id="rId12" Type="http://schemas.openxmlformats.org/officeDocument/2006/relationships/image" Target="../media/image8.svg"/><Relationship Id="rId17" Type="http://schemas.openxmlformats.org/officeDocument/2006/relationships/image" Target="../media/image11.png"/><Relationship Id="rId25" Type="http://schemas.openxmlformats.org/officeDocument/2006/relationships/image" Target="../media/image17.png"/><Relationship Id="rId33" Type="http://schemas.openxmlformats.org/officeDocument/2006/relationships/hyperlink" Target="http://ota.on.arena.ne.jp/srv/first_file/bxrhewfyz24298bxrh.html" TargetMode="External"/><Relationship Id="rId38" Type="http://schemas.openxmlformats.org/officeDocument/2006/relationships/image" Target="../media/image24.jpg"/><Relationship Id="rId46" Type="http://schemas.openxmlformats.org/officeDocument/2006/relationships/hyperlink" Target="https://osnumeros.com/numero-18/" TargetMode="External"/><Relationship Id="rId59" Type="http://schemas.openxmlformats.org/officeDocument/2006/relationships/slide" Target="slide2.xml"/><Relationship Id="rId67" Type="http://schemas.openxmlformats.org/officeDocument/2006/relationships/slide" Target="slide10.xml"/><Relationship Id="rId20" Type="http://schemas.openxmlformats.org/officeDocument/2006/relationships/image" Target="../media/image13.png"/><Relationship Id="rId41" Type="http://schemas.openxmlformats.org/officeDocument/2006/relationships/hyperlink" Target="https://www.stacyandson.co.uk/events/athletics/medium-standard-numbers-ref-16.html" TargetMode="External"/><Relationship Id="rId54" Type="http://schemas.openxmlformats.org/officeDocument/2006/relationships/hyperlink" Target="https://www.publicdomainpictures.net/view-image.php?image=164198&amp;picture=no-22" TargetMode="External"/><Relationship Id="rId62" Type="http://schemas.openxmlformats.org/officeDocument/2006/relationships/slide" Target="slide5.xml"/><Relationship Id="rId70" Type="http://schemas.openxmlformats.org/officeDocument/2006/relationships/slide" Target="slide13.xml"/><Relationship Id="rId75"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4.svg"/><Relationship Id="rId15" Type="http://schemas.openxmlformats.org/officeDocument/2006/relationships/image" Target="../media/image10.svg"/><Relationship Id="rId23" Type="http://schemas.openxmlformats.org/officeDocument/2006/relationships/image" Target="../media/image15.png"/><Relationship Id="rId28" Type="http://schemas.openxmlformats.org/officeDocument/2006/relationships/image" Target="../media/image19.jpg"/><Relationship Id="rId36" Type="http://schemas.openxmlformats.org/officeDocument/2006/relationships/image" Target="../media/image23.png"/><Relationship Id="rId49" Type="http://schemas.openxmlformats.org/officeDocument/2006/relationships/image" Target="../media/image30.jpg"/><Relationship Id="rId57" Type="http://schemas.openxmlformats.org/officeDocument/2006/relationships/image" Target="../media/image34.jpg"/><Relationship Id="rId10" Type="http://schemas.openxmlformats.org/officeDocument/2006/relationships/hyperlink" Target="https://svgsilh.com/de/image/2052065.html" TargetMode="External"/><Relationship Id="rId31" Type="http://schemas.openxmlformats.org/officeDocument/2006/relationships/hyperlink" Target="https://leerzaam.com/numerologie-11-nummer-betekenis-en-symbolen/" TargetMode="External"/><Relationship Id="rId44" Type="http://schemas.openxmlformats.org/officeDocument/2006/relationships/hyperlink" Target="https://commons.wikimedia.org/wiki/File:Dix-sept.svg" TargetMode="External"/><Relationship Id="rId52" Type="http://schemas.openxmlformats.org/officeDocument/2006/relationships/hyperlink" Target="https://www.freepik.com/premium-photo/number-21_2751175.htm" TargetMode="External"/><Relationship Id="rId60" Type="http://schemas.openxmlformats.org/officeDocument/2006/relationships/slide" Target="slide3.xml"/><Relationship Id="rId65" Type="http://schemas.openxmlformats.org/officeDocument/2006/relationships/slide" Target="slide8.xml"/><Relationship Id="rId73" Type="http://schemas.openxmlformats.org/officeDocument/2006/relationships/slide" Target="slide16.xml"/><Relationship Id="rId78" Type="http://schemas.openxmlformats.org/officeDocument/2006/relationships/slide" Target="slide21.xml"/><Relationship Id="rId81" Type="http://schemas.openxmlformats.org/officeDocument/2006/relationships/slide" Target="slide24.xml"/><Relationship Id="rId4" Type="http://schemas.openxmlformats.org/officeDocument/2006/relationships/hyperlink" Target="https://svgsilh.com/de/image/3247461.html" TargetMode="External"/><Relationship Id="rId9" Type="http://schemas.openxmlformats.org/officeDocument/2006/relationships/image" Target="../media/image6.svg"/><Relationship Id="rId13" Type="http://schemas.openxmlformats.org/officeDocument/2006/relationships/hyperlink" Target="https://svgsilh.com/de/image/2052086.html" TargetMode="External"/><Relationship Id="rId18" Type="http://schemas.openxmlformats.org/officeDocument/2006/relationships/image" Target="../media/image12.svg"/><Relationship Id="rId39" Type="http://schemas.openxmlformats.org/officeDocument/2006/relationships/hyperlink" Target="https://www.freebiefindingmom.com/free-printable-number-bubble-letters-bubble-number-15/" TargetMode="External"/><Relationship Id="rId34" Type="http://schemas.openxmlformats.org/officeDocument/2006/relationships/image" Target="../media/image22.jpg"/><Relationship Id="rId50" Type="http://schemas.openxmlformats.org/officeDocument/2006/relationships/hyperlink" Target="https://lovee.cc/%D8%AA%D9%81%D8%B3%D9%8A%D8%B1_%D8%AD%D9%84%D9%85_%D8%B1%D9%82%D9%85_20_%D8%AA%D9%81%D8%B3%D9%8A%D8%B1_%D8%A7%D8%AD%D9%84%D8%A7%D9%85_%D9%85%D8%AC%D9%85%D9%88%D8%B9%D8%A9_%D9%85%D9%86_%D8%A7%D9%84/" TargetMode="External"/><Relationship Id="rId55" Type="http://schemas.openxmlformats.org/officeDocument/2006/relationships/image" Target="../media/image33.jpg"/><Relationship Id="rId76" Type="http://schemas.openxmlformats.org/officeDocument/2006/relationships/slide" Target="slide19.xml"/><Relationship Id="rId7" Type="http://schemas.openxmlformats.org/officeDocument/2006/relationships/hyperlink" Target="https://svgsilh.com/de/image/1181083.html" TargetMode="External"/><Relationship Id="rId71" Type="http://schemas.openxmlformats.org/officeDocument/2006/relationships/slide" Target="slide14.xml"/><Relationship Id="rId2" Type="http://schemas.openxmlformats.org/officeDocument/2006/relationships/image" Target="../media/image1.jpeg"/><Relationship Id="rId29" Type="http://schemas.openxmlformats.org/officeDocument/2006/relationships/hyperlink" Target="https://dibujosycolores.com/numeros/numero-10/" TargetMode="External"/><Relationship Id="rId24" Type="http://schemas.openxmlformats.org/officeDocument/2006/relationships/image" Target="../media/image16.svg"/><Relationship Id="rId40" Type="http://schemas.openxmlformats.org/officeDocument/2006/relationships/image" Target="../media/image25.jpg"/><Relationship Id="rId45" Type="http://schemas.openxmlformats.org/officeDocument/2006/relationships/image" Target="../media/image28.jpg"/><Relationship Id="rId66" Type="http://schemas.openxmlformats.org/officeDocument/2006/relationships/slide" Target="slide9.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3E980-0E5B-1BF8-3BBD-15ED4CA4283B}"/>
              </a:ext>
            </a:extLst>
          </p:cNvPr>
          <p:cNvSpPr>
            <a:spLocks noGrp="1"/>
          </p:cNvSpPr>
          <p:nvPr>
            <p:ph type="title"/>
          </p:nvPr>
        </p:nvSpPr>
        <p:spPr/>
        <p:txBody>
          <a:bodyPr/>
          <a:lstStyle/>
          <a:p>
            <a:pPr algn="ctr"/>
            <a:r>
              <a:rPr lang="de-AT" sz="5400" b="1" dirty="0"/>
              <a:t>Adventskalender</a:t>
            </a:r>
            <a:r>
              <a:rPr lang="de-AT" b="1" dirty="0"/>
              <a:t> 2024</a:t>
            </a:r>
          </a:p>
        </p:txBody>
      </p:sp>
      <mc:AlternateContent xmlns:mc="http://schemas.openxmlformats.org/markup-compatibility/2006">
        <mc:Choice xmlns:psuz="http://schemas.microsoft.com/office/powerpoint/2016/summaryzoom" Requires="psuz">
          <p:graphicFrame>
            <p:nvGraphicFramePr>
              <p:cNvPr id="5" name="Zusammenfassungszoom 4">
                <a:extLst>
                  <a:ext uri="{FF2B5EF4-FFF2-40B4-BE49-F238E27FC236}">
                    <a16:creationId xmlns:a16="http://schemas.microsoft.com/office/drawing/2014/main" id="{02FBFB4B-9580-694F-159A-D3CD5FE2A703}"/>
                  </a:ext>
                </a:extLst>
              </p:cNvPr>
              <p:cNvGraphicFramePr>
                <a:graphicFrameLocks noChangeAspect="1"/>
              </p:cNvGraphicFramePr>
              <p:nvPr>
                <p:extLst>
                  <p:ext uri="{D42A27DB-BD31-4B8C-83A1-F6EECF244321}">
                    <p14:modId xmlns:p14="http://schemas.microsoft.com/office/powerpoint/2010/main" val="1871553373"/>
                  </p:ext>
                </p:extLst>
              </p:nvPr>
            </p:nvGraphicFramePr>
            <p:xfrm>
              <a:off x="838200" y="1825625"/>
              <a:ext cx="10515600" cy="4351338"/>
            </p:xfrm>
            <a:graphic>
              <a:graphicData uri="http://schemas.microsoft.com/office/powerpoint/2016/summaryzoom">
                <psuz:summaryZm>
                  <psuz:summaryZmObj sectionId="{52576BE8-3DDD-48D2-94EC-237D1F3A9052}" scaleFactorX="41309">
                    <psuz:zmPr id="{97D205A9-BF31-408F-967E-0673C43D439A}" imageType="cover" transitionDur="1000">
                      <p166:blipFill xmlns:p166="http://schemas.microsoft.com/office/powerpoint/2016/6/main">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166:blipFill>
                      <p166:spPr xmlns:p166="http://schemas.microsoft.com/office/powerpoint/2016/6/main">
                        <a:xfrm>
                          <a:off x="840787" y="312438"/>
                          <a:ext cx="651576" cy="887253"/>
                        </a:xfrm>
                        <a:prstGeom prst="rect">
                          <a:avLst/>
                        </a:prstGeom>
                      </p166:spPr>
                    </psuz:zmPr>
                  </psuz:summaryZmObj>
                  <psuz:summaryZmObj sectionId="{7F73B4EE-B7E0-4946-BD9D-9D6F205ED5B3}" scaleFactorX="42080">
                    <psuz:zmPr id="{EBCD22D4-9BAC-4191-87F5-D76ADE021E76}" imageType="cover" transitionDur="1000">
                      <p166:blipFill xmlns:p166="http://schemas.microsoft.com/office/powerpoint/2016/6/main">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166:blipFill>
                      <p166:spPr xmlns:p166="http://schemas.microsoft.com/office/powerpoint/2016/6/main">
                        <a:xfrm>
                          <a:off x="2471190" y="312438"/>
                          <a:ext cx="663750" cy="887253"/>
                        </a:xfrm>
                        <a:prstGeom prst="rect">
                          <a:avLst/>
                        </a:prstGeom>
                        <a:ln w="3175">
                          <a:solidFill>
                            <a:prstClr val="ltGray"/>
                          </a:solidFill>
                        </a:ln>
                      </p166:spPr>
                    </psuz:zmPr>
                  </psuz:summaryZmObj>
                  <psuz:summaryZmObj sectionId="{52163C5A-346E-499E-9D74-8A5B2506A99B}" scaleFactorX="35885">
                    <psuz:zmPr id="{5B6CFE7F-4B32-4F8A-9B22-299D1D672576}" imageType="cover" transitionDur="1000">
                      <p166:blipFill xmlns:p166="http://schemas.microsoft.com/office/powerpoint/2016/6/main">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166:blipFill>
                      <p166:spPr xmlns:p166="http://schemas.microsoft.com/office/powerpoint/2016/6/main">
                        <a:xfrm>
                          <a:off x="4156538" y="312438"/>
                          <a:ext cx="566033" cy="887253"/>
                        </a:xfrm>
                        <a:prstGeom prst="rect">
                          <a:avLst/>
                        </a:prstGeom>
                        <a:ln w="3175">
                          <a:solidFill>
                            <a:prstClr val="ltGray"/>
                          </a:solidFill>
                        </a:ln>
                      </p166:spPr>
                    </psuz:zmPr>
                  </psuz:summaryZmObj>
                  <psuz:summaryZmObj sectionId="{5233C920-0518-4028-B826-DE96B386BA12}" scaleFactorX="43003">
                    <psuz:zmPr id="{BFD2B2DA-61D9-456A-AC9B-18CB67F8BB57}" imageType="cover" transitionDur="1000">
                      <p166:blipFill xmlns:p166="http://schemas.microsoft.com/office/powerpoint/2016/6/main">
                        <a:blip r:embed="rId11">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166:blipFill>
                      <p166:spPr xmlns:p166="http://schemas.microsoft.com/office/powerpoint/2016/6/main">
                        <a:xfrm>
                          <a:off x="5736893" y="312438"/>
                          <a:ext cx="678304" cy="887253"/>
                        </a:xfrm>
                        <a:prstGeom prst="rect">
                          <a:avLst/>
                        </a:prstGeom>
                        <a:ln w="3175">
                          <a:solidFill>
                            <a:prstClr val="ltGray"/>
                          </a:solidFill>
                        </a:ln>
                      </p166:spPr>
                    </psuz:zmPr>
                  </psuz:summaryZmObj>
                  <psuz:summaryZmObj sectionId="{BC665D99-DE40-4677-ADEE-A004715A47E0}" scaleFactorX="41290">
                    <psuz:zmPr id="{EBCA8276-7CAA-482E-9C6E-0E1B015AEAA9}" imageType="cover" transitionDur="1000">
                      <p166:blipFill xmlns:p166="http://schemas.microsoft.com/office/powerpoint/2016/6/main">
                        <a:blip r:embed="rId14">
                          <a:extLst>
                            <a:ext uri="{96DAC541-7B7A-43D3-8B79-37D633B846F1}">
                              <asvg:svgBlip xmlns:asvg="http://schemas.microsoft.com/office/drawing/2016/SVG/main" r:embed="rId15"/>
                            </a:ext>
                            <a:ext uri="{837473B0-CC2E-450A-ABE3-18F120FF3D39}">
                              <a1611:picAttrSrcUrl xmlns:a1611="http://schemas.microsoft.com/office/drawing/2016/11/main" r:id="rId16"/>
                            </a:ext>
                          </a:extLst>
                        </a:blip>
                        <a:stretch>
                          <a:fillRect/>
                        </a:stretch>
                      </p166:blipFill>
                      <p166:spPr xmlns:p166="http://schemas.microsoft.com/office/powerpoint/2016/6/main">
                        <a:xfrm>
                          <a:off x="7386897" y="312438"/>
                          <a:ext cx="651276" cy="887253"/>
                        </a:xfrm>
                        <a:prstGeom prst="rect">
                          <a:avLst/>
                        </a:prstGeom>
                        <a:ln w="3175">
                          <a:solidFill>
                            <a:prstClr val="ltGray"/>
                          </a:solidFill>
                        </a:ln>
                      </p166:spPr>
                    </psuz:zmPr>
                  </psuz:summaryZmObj>
                  <psuz:summaryZmObj sectionId="{7AC3194F-562B-47E2-B4D3-322D483934EE}" scaleFactorX="56250">
                    <psuz:zmPr id="{72DD8FFA-082E-4426-8E6C-D3CF4D1E3F07}" imageType="cover" transitionDur="1000">
                      <p166:blipFill xmlns:p166="http://schemas.microsoft.com/office/powerpoint/2016/6/main">
                        <a:blip r:embed="rId17">
                          <a:extLst>
                            <a:ext uri="{96DAC541-7B7A-43D3-8B79-37D633B846F1}">
                              <asvg:svgBlip xmlns:asvg="http://schemas.microsoft.com/office/drawing/2016/SVG/main" r:embed="rId18"/>
                            </a:ext>
                            <a:ext uri="{837473B0-CC2E-450A-ABE3-18F120FF3D39}">
                              <a1611:picAttrSrcUrl xmlns:a1611="http://schemas.microsoft.com/office/drawing/2016/11/main" r:id="rId19"/>
                            </a:ext>
                          </a:extLst>
                        </a:blip>
                        <a:stretch>
                          <a:fillRect/>
                        </a:stretch>
                      </p166:blipFill>
                      <p166:spPr xmlns:p166="http://schemas.microsoft.com/office/powerpoint/2016/6/main">
                        <a:xfrm>
                          <a:off x="8905398" y="312438"/>
                          <a:ext cx="887253" cy="887253"/>
                        </a:xfrm>
                        <a:prstGeom prst="rect">
                          <a:avLst/>
                        </a:prstGeom>
                        <a:ln w="3175">
                          <a:solidFill>
                            <a:prstClr val="ltGray"/>
                          </a:solidFill>
                        </a:ln>
                      </p166:spPr>
                    </psuz:zmPr>
                  </psuz:summaryZmObj>
                  <psuz:summaryZmObj sectionId="{4B73A813-D1B7-460A-9505-C88DFAF4B273}" scaleFactorX="40334">
                    <psuz:zmPr id="{E64D6428-FFED-470F-8C5E-1F4B8851E07F}" imageType="cover" transitionDur="1000">
                      <p166:blipFill xmlns:p166="http://schemas.microsoft.com/office/powerpoint/2016/6/main">
                        <a:blip r:embed="rId20">
                          <a:extLst>
                            <a:ext uri="{96DAC541-7B7A-43D3-8B79-37D633B846F1}">
                              <asvg:svgBlip xmlns:asvg="http://schemas.microsoft.com/office/drawing/2016/SVG/main" r:embed="rId21"/>
                            </a:ext>
                            <a:ext uri="{837473B0-CC2E-450A-ABE3-18F120FF3D39}">
                              <a1611:picAttrSrcUrl xmlns:a1611="http://schemas.microsoft.com/office/drawing/2016/11/main" r:id="rId22"/>
                            </a:ext>
                          </a:extLst>
                        </a:blip>
                        <a:stretch>
                          <a:fillRect/>
                        </a:stretch>
                      </p166:blipFill>
                      <p166:spPr xmlns:p166="http://schemas.microsoft.com/office/powerpoint/2016/6/main">
                        <a:xfrm>
                          <a:off x="848473" y="1258841"/>
                          <a:ext cx="636203" cy="887253"/>
                        </a:xfrm>
                        <a:prstGeom prst="rect">
                          <a:avLst/>
                        </a:prstGeom>
                        <a:ln w="3175">
                          <a:solidFill>
                            <a:prstClr val="ltGray"/>
                          </a:solidFill>
                        </a:ln>
                      </p166:spPr>
                    </psuz:zmPr>
                  </psuz:summaryZmObj>
                  <psuz:summaryZmObj sectionId="{78BAAC80-8A44-44FF-B043-8647CD62BFF6}" scaleFactorX="35951">
                    <psuz:zmPr id="{75A327BB-6F68-464C-810E-596C1DE64AD3}" imageType="cover" transitionDur="1000">
                      <p166:blipFill xmlns:p166="http://schemas.microsoft.com/office/powerpoint/2016/6/main">
                        <a:blip r:embed="rId23">
                          <a:extLst>
                            <a:ext uri="{96DAC541-7B7A-43D3-8B79-37D633B846F1}">
                              <asvg:svgBlip xmlns:asvg="http://schemas.microsoft.com/office/drawing/2016/SVG/main" r:embed="rId24"/>
                            </a:ext>
                            <a:ext uri="{837473B0-CC2E-450A-ABE3-18F120FF3D39}">
                              <a1611:picAttrSrcUrl xmlns:a1611="http://schemas.microsoft.com/office/drawing/2016/11/main" r:id="rId10"/>
                            </a:ext>
                          </a:extLst>
                        </a:blip>
                        <a:stretch>
                          <a:fillRect/>
                        </a:stretch>
                      </p166:blipFill>
                      <p166:spPr xmlns:p166="http://schemas.microsoft.com/office/powerpoint/2016/6/main">
                        <a:xfrm>
                          <a:off x="2519528" y="1258841"/>
                          <a:ext cx="567073" cy="887253"/>
                        </a:xfrm>
                        <a:prstGeom prst="rect">
                          <a:avLst/>
                        </a:prstGeom>
                        <a:ln w="3175">
                          <a:solidFill>
                            <a:prstClr val="ltGray"/>
                          </a:solidFill>
                        </a:ln>
                      </p166:spPr>
                    </psuz:zmPr>
                  </psuz:summaryZmObj>
                  <psuz:summaryZmObj sectionId="{BEF8BEF5-FA45-4D01-9309-BFB4263E002A}" scaleFactorX="37006">
                    <psuz:zmPr id="{13F8E422-7E27-40C9-A652-ACFD7E438503}" imageType="cover" transitionDur="1000">
                      <p166:blipFill xmlns:p166="http://schemas.microsoft.com/office/powerpoint/2016/6/main">
                        <a:blip r:embed="rId25">
                          <a:extLst>
                            <a:ext uri="{96DAC541-7B7A-43D3-8B79-37D633B846F1}">
                              <asvg:svgBlip xmlns:asvg="http://schemas.microsoft.com/office/drawing/2016/SVG/main" r:embed="rId26"/>
                            </a:ext>
                            <a:ext uri="{837473B0-CC2E-450A-ABE3-18F120FF3D39}">
                              <a1611:picAttrSrcUrl xmlns:a1611="http://schemas.microsoft.com/office/drawing/2016/11/main" r:id="rId27"/>
                            </a:ext>
                          </a:extLst>
                        </a:blip>
                        <a:stretch>
                          <a:fillRect/>
                        </a:stretch>
                      </p166:blipFill>
                      <p166:spPr xmlns:p166="http://schemas.microsoft.com/office/powerpoint/2016/6/main">
                        <a:xfrm>
                          <a:off x="4147702" y="1258841"/>
                          <a:ext cx="583705" cy="887253"/>
                        </a:xfrm>
                        <a:prstGeom prst="rect">
                          <a:avLst/>
                        </a:prstGeom>
                        <a:ln w="3175">
                          <a:solidFill>
                            <a:prstClr val="ltGray"/>
                          </a:solidFill>
                        </a:ln>
                      </p166:spPr>
                    </psuz:zmPr>
                  </psuz:summaryZmObj>
                  <psuz:summaryZmObj sectionId="{6592ABFA-ECA3-4C30-9C80-550909A4907A}" scaleFactorX="56250">
                    <psuz:zmPr id="{A73B7F66-7E3D-4C01-9ACD-7B82DBF8E862}" imageType="cover" transitionDur="1000">
                      <p166:blipFill xmlns:p166="http://schemas.microsoft.com/office/powerpoint/2016/6/main">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166:blipFill>
                      <p166:spPr xmlns:p166="http://schemas.microsoft.com/office/powerpoint/2016/6/main">
                        <a:xfrm>
                          <a:off x="5632418" y="1258841"/>
                          <a:ext cx="887253" cy="887253"/>
                        </a:xfrm>
                        <a:prstGeom prst="rect">
                          <a:avLst/>
                        </a:prstGeom>
                        <a:ln w="3175">
                          <a:solidFill>
                            <a:prstClr val="ltGray"/>
                          </a:solidFill>
                        </a:ln>
                      </p166:spPr>
                    </psuz:zmPr>
                  </psuz:summaryZmObj>
                  <psuz:summaryZmObj sectionId="{8BF20433-C7D5-499C-83D5-45C27D38FE27}" scaleFactorX="83357">
                    <psuz:zmPr id="{80B95B57-8E45-46BD-9753-9BA96B0A28D5}" imageType="cover" transitionDur="1000">
                      <p166:blipFill xmlns:p166="http://schemas.microsoft.com/office/powerpoint/2016/6/main">
                        <a:blip r:embed="rId30">
                          <a:extLst>
                            <a:ext uri="{28A0092B-C50C-407E-A947-70E740481C1C}">
                              <a14:useLocalDpi xmlns:a14="http://schemas.microsoft.com/office/drawing/2010/main" val="0"/>
                            </a:ext>
                            <a:ext uri="{837473B0-CC2E-450A-ABE3-18F120FF3D39}">
                              <a1611:picAttrSrcUrl xmlns:a1611="http://schemas.microsoft.com/office/drawing/2016/11/main" r:id="rId31"/>
                            </a:ext>
                          </a:extLst>
                        </a:blip>
                        <a:stretch>
                          <a:fillRect/>
                        </a:stretch>
                      </p166:blipFill>
                      <p166:spPr xmlns:p166="http://schemas.microsoft.com/office/powerpoint/2016/6/main">
                        <a:xfrm>
                          <a:off x="7055120" y="1258841"/>
                          <a:ext cx="1314829" cy="887253"/>
                        </a:xfrm>
                        <a:prstGeom prst="rect">
                          <a:avLst/>
                        </a:prstGeom>
                        <a:ln w="3175">
                          <a:solidFill>
                            <a:prstClr val="ltGray"/>
                          </a:solidFill>
                        </a:ln>
                      </p166:spPr>
                    </psuz:zmPr>
                  </psuz:summaryZmObj>
                  <psuz:summaryZmObj sectionId="{40EB4B32-489D-489C-9B23-E1362A5824D2}" scaleFactorX="99936">
                    <psuz:zmPr id="{8127A2E8-8411-41FF-995B-89A9B553A463}" imageType="cover" transitionDur="1000">
                      <p166:blipFill xmlns:p166="http://schemas.microsoft.com/office/powerpoint/2016/6/main">
                        <a:blip r:embed="rId32">
                          <a:extLst>
                            <a:ext uri="{28A0092B-C50C-407E-A947-70E740481C1C}">
                              <a14:useLocalDpi xmlns:a14="http://schemas.microsoft.com/office/drawing/2010/main" val="0"/>
                            </a:ext>
                            <a:ext uri="{837473B0-CC2E-450A-ABE3-18F120FF3D39}">
                              <a1611:picAttrSrcUrl xmlns:a1611="http://schemas.microsoft.com/office/drawing/2016/11/main" r:id="rId33"/>
                            </a:ext>
                          </a:extLst>
                        </a:blip>
                        <a:stretch>
                          <a:fillRect/>
                        </a:stretch>
                      </p166:blipFill>
                      <p166:spPr xmlns:p166="http://schemas.microsoft.com/office/powerpoint/2016/6/main">
                        <a:xfrm>
                          <a:off x="8560856" y="1258841"/>
                          <a:ext cx="1576338" cy="887253"/>
                        </a:xfrm>
                        <a:prstGeom prst="rect">
                          <a:avLst/>
                        </a:prstGeom>
                        <a:ln w="3175">
                          <a:solidFill>
                            <a:prstClr val="ltGray"/>
                          </a:solidFill>
                        </a:ln>
                      </p166:spPr>
                    </psuz:zmPr>
                  </psuz:summaryZmObj>
                  <psuz:summaryZmObj sectionId="{E3B43027-120B-460D-B9C0-595A4F544AA6}" scaleFactorX="70312">
                    <psuz:zmPr id="{73417806-2032-435A-B9F2-32C82447BBE2}" imageType="cover" transitionDur="1000">
                      <p166:blipFill xmlns:p166="http://schemas.microsoft.com/office/powerpoint/2016/6/main">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166:blipFill>
                      <p166:spPr xmlns:p166="http://schemas.microsoft.com/office/powerpoint/2016/6/main">
                        <a:xfrm>
                          <a:off x="612042" y="2205244"/>
                          <a:ext cx="1109066" cy="887253"/>
                        </a:xfrm>
                        <a:prstGeom prst="rect">
                          <a:avLst/>
                        </a:prstGeom>
                        <a:ln w="3175">
                          <a:solidFill>
                            <a:prstClr val="ltGray"/>
                          </a:solidFill>
                        </a:ln>
                      </p166:spPr>
                    </psuz:zmPr>
                  </psuz:summaryZmObj>
                  <psuz:summaryZmObj sectionId="{6A68A296-0586-4E0D-B175-3BF8472753BE}" scaleFactorX="56250">
                    <psuz:zmPr id="{3E42A7FD-4115-469B-980C-ADDA236C0ACE}" imageType="cover" transitionDur="1000">
                      <p166:blipFill xmlns:p166="http://schemas.microsoft.com/office/powerpoint/2016/6/main">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166:blipFill>
                      <p166:spPr xmlns:p166="http://schemas.microsoft.com/office/powerpoint/2016/6/main">
                        <a:xfrm>
                          <a:off x="2359438" y="2205244"/>
                          <a:ext cx="887253" cy="887253"/>
                        </a:xfrm>
                        <a:prstGeom prst="rect">
                          <a:avLst/>
                        </a:prstGeom>
                        <a:ln w="3175">
                          <a:solidFill>
                            <a:prstClr val="ltGray"/>
                          </a:solidFill>
                        </a:ln>
                      </p166:spPr>
                    </psuz:zmPr>
                  </psuz:summaryZmObj>
                  <psuz:summaryZmObj sectionId="{6A03C1A7-AB07-44DF-A29C-48AC484316B8}" scaleFactorY="98540">
                    <psuz:zmPr id="{B76F1828-24B5-4F44-8EC5-1F5F702A23B7}" imageType="cover" transitionDur="1000">
                      <p166:blipFill xmlns:p166="http://schemas.microsoft.com/office/powerpoint/2016/6/main">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166:blipFill>
                      <p166:spPr xmlns:p166="http://schemas.microsoft.com/office/powerpoint/2016/6/main">
                        <a:xfrm>
                          <a:off x="3650885" y="2211722"/>
                          <a:ext cx="1577340" cy="874297"/>
                        </a:xfrm>
                        <a:prstGeom prst="rect">
                          <a:avLst/>
                        </a:prstGeom>
                        <a:ln w="3175">
                          <a:solidFill>
                            <a:prstClr val="ltGray"/>
                          </a:solidFill>
                        </a:ln>
                      </p166:spPr>
                    </psuz:zmPr>
                  </psuz:summaryZmObj>
                  <psuz:summaryZmObj sectionId="{E342EFB0-BA3F-4169-90A3-57837A8C3BF8}" scaleFactorX="74602">
                    <psuz:zmPr id="{64D65570-9B22-4B09-9BBC-B2B4DA157766}" imageType="cover" transitionDur="1000">
                      <p166:blipFill xmlns:p166="http://schemas.microsoft.com/office/powerpoint/2016/6/main">
                        <a:blip r:embed="rId40">
                          <a:extLst>
                            <a:ext uri="{28A0092B-C50C-407E-A947-70E740481C1C}">
                              <a14:useLocalDpi xmlns:a14="http://schemas.microsoft.com/office/drawing/2010/main" val="0"/>
                            </a:ext>
                            <a:ext uri="{837473B0-CC2E-450A-ABE3-18F120FF3D39}">
                              <a1611:picAttrSrcUrl xmlns:a1611="http://schemas.microsoft.com/office/drawing/2016/11/main" r:id="rId41"/>
                            </a:ext>
                          </a:extLst>
                        </a:blip>
                        <a:stretch>
                          <a:fillRect/>
                        </a:stretch>
                      </p166:blipFill>
                      <p166:spPr xmlns:p166="http://schemas.microsoft.com/office/powerpoint/2016/6/main">
                        <a:xfrm>
                          <a:off x="5487681" y="2205244"/>
                          <a:ext cx="1176728" cy="887253"/>
                        </a:xfrm>
                        <a:prstGeom prst="rect">
                          <a:avLst/>
                        </a:prstGeom>
                        <a:ln w="3175">
                          <a:solidFill>
                            <a:prstClr val="ltGray"/>
                          </a:solidFill>
                        </a:ln>
                      </p166:spPr>
                    </psuz:zmPr>
                  </psuz:summaryZmObj>
                  <psuz:summaryZmObj sectionId="{B92FBDD7-4E5D-49EA-A28F-7244960E8E5D}" scaleFactorX="56250">
                    <psuz:zmPr id="{E7222D2A-7AB0-4627-9D3D-6C540F200878}" imageType="cover" transitionDur="1000">
                      <p166:blipFill xmlns:p166="http://schemas.microsoft.com/office/powerpoint/2016/6/main">
                        <a:blip r:embed="rId42">
                          <a:extLst>
                            <a:ext uri="{96DAC541-7B7A-43D3-8B79-37D633B846F1}">
                              <asvg:svgBlip xmlns:asvg="http://schemas.microsoft.com/office/drawing/2016/SVG/main" r:embed="rId43"/>
                            </a:ext>
                            <a:ext uri="{837473B0-CC2E-450A-ABE3-18F120FF3D39}">
                              <a1611:picAttrSrcUrl xmlns:a1611="http://schemas.microsoft.com/office/drawing/2016/11/main" r:id="rId44"/>
                            </a:ext>
                          </a:extLst>
                        </a:blip>
                        <a:stretch>
                          <a:fillRect/>
                        </a:stretch>
                      </p166:blipFill>
                      <p166:spPr xmlns:p166="http://schemas.microsoft.com/office/powerpoint/2016/6/main">
                        <a:xfrm>
                          <a:off x="7268908" y="2205244"/>
                          <a:ext cx="887253" cy="887253"/>
                        </a:xfrm>
                        <a:prstGeom prst="rect">
                          <a:avLst/>
                        </a:prstGeom>
                        <a:ln w="3175">
                          <a:solidFill>
                            <a:prstClr val="ltGray"/>
                          </a:solidFill>
                        </a:ln>
                      </p166:spPr>
                    </psuz:zmPr>
                  </psuz:summaryZmObj>
                  <psuz:summaryZmObj sectionId="{AD4052E5-5523-4F65-9381-6513CE5E9A10}" scaleFactorX="56250">
                    <psuz:zmPr id="{08852791-B98B-4079-9325-224CB3DE72C4}" imageType="cover" transitionDur="1000">
                      <p166:blipFill xmlns:p166="http://schemas.microsoft.com/office/powerpoint/2016/6/main">
                        <a:blip r:embed="rId45">
                          <a:extLst>
                            <a:ext uri="{28A0092B-C50C-407E-A947-70E740481C1C}">
                              <a14:useLocalDpi xmlns:a14="http://schemas.microsoft.com/office/drawing/2010/main" val="0"/>
                            </a:ext>
                            <a:ext uri="{837473B0-CC2E-450A-ABE3-18F120FF3D39}">
                              <a1611:picAttrSrcUrl xmlns:a1611="http://schemas.microsoft.com/office/drawing/2016/11/main" r:id="rId46"/>
                            </a:ext>
                          </a:extLst>
                        </a:blip>
                        <a:stretch>
                          <a:fillRect/>
                        </a:stretch>
                      </p166:blipFill>
                      <p166:spPr xmlns:p166="http://schemas.microsoft.com/office/powerpoint/2016/6/main">
                        <a:xfrm>
                          <a:off x="8905398" y="2205244"/>
                          <a:ext cx="887253" cy="887253"/>
                        </a:xfrm>
                        <a:prstGeom prst="rect">
                          <a:avLst/>
                        </a:prstGeom>
                        <a:ln w="3175">
                          <a:solidFill>
                            <a:prstClr val="ltGray"/>
                          </a:solidFill>
                        </a:ln>
                      </p166:spPr>
                    </psuz:zmPr>
                  </psuz:summaryZmObj>
                  <psuz:summaryZmObj sectionId="{A5DEB1FE-5776-4C90-9A29-EB88961FACB5}" offsetFactorX="-1775" offsetFactorY="-1052" scaleFactorX="71623">
                    <psuz:zmPr id="{22B47926-6A08-45C4-BA9B-8963C65A12E7}" imageType="cover" transitionDur="1000">
                      <p166:blipFill xmlns:p166="http://schemas.microsoft.com/office/powerpoint/2016/6/main">
                        <a:blip r:embed="rId47">
                          <a:extLst>
                            <a:ext uri="{28A0092B-C50C-407E-A947-70E740481C1C}">
                              <a14:useLocalDpi xmlns:a14="http://schemas.microsoft.com/office/drawing/2010/main" val="0"/>
                            </a:ext>
                            <a:ext uri="{837473B0-CC2E-450A-ABE3-18F120FF3D39}">
                              <a1611:picAttrSrcUrl xmlns:a1611="http://schemas.microsoft.com/office/drawing/2016/11/main" r:id="rId48"/>
                            </a:ext>
                          </a:extLst>
                        </a:blip>
                        <a:stretch>
                          <a:fillRect/>
                        </a:stretch>
                      </p166:blipFill>
                      <p166:spPr xmlns:p166="http://schemas.microsoft.com/office/powerpoint/2016/6/main">
                        <a:xfrm>
                          <a:off x="573717" y="3142316"/>
                          <a:ext cx="1129732" cy="887253"/>
                        </a:xfrm>
                        <a:prstGeom prst="rect">
                          <a:avLst/>
                        </a:prstGeom>
                        <a:ln w="3175">
                          <a:solidFill>
                            <a:prstClr val="ltGray"/>
                          </a:solidFill>
                        </a:ln>
                      </p166:spPr>
                    </psuz:zmPr>
                  </psuz:summaryZmObj>
                  <psuz:summaryZmObj sectionId="{3322A93F-13A6-43AB-99BC-CE144D815F41}" scaleFactorX="56250">
                    <psuz:zmPr id="{D92A3B7F-85EC-4D97-86F7-206DCDD63910}" imageType="cover" transitionDur="1000">
                      <p166:blipFill xmlns:p166="http://schemas.microsoft.com/office/powerpoint/2016/6/main">
                        <a:blip r:embed="rId49">
                          <a:extLst>
                            <a:ext uri="{28A0092B-C50C-407E-A947-70E740481C1C}">
                              <a14:useLocalDpi xmlns:a14="http://schemas.microsoft.com/office/drawing/2010/main" val="0"/>
                            </a:ext>
                            <a:ext uri="{837473B0-CC2E-450A-ABE3-18F120FF3D39}">
                              <a1611:picAttrSrcUrl xmlns:a1611="http://schemas.microsoft.com/office/drawing/2016/11/main" r:id="rId50"/>
                            </a:ext>
                          </a:extLst>
                        </a:blip>
                        <a:stretch>
                          <a:fillRect/>
                        </a:stretch>
                      </p166:blipFill>
                      <p166:spPr xmlns:p166="http://schemas.microsoft.com/office/powerpoint/2016/6/main">
                        <a:xfrm>
                          <a:off x="2359438" y="3151647"/>
                          <a:ext cx="887253" cy="887253"/>
                        </a:xfrm>
                        <a:prstGeom prst="rect">
                          <a:avLst/>
                        </a:prstGeom>
                        <a:ln w="3175">
                          <a:solidFill>
                            <a:prstClr val="ltGray"/>
                          </a:solidFill>
                        </a:ln>
                      </p166:spPr>
                    </psuz:zmPr>
                  </psuz:summaryZmObj>
                  <psuz:summaryZmObj sectionId="{229D8A95-DD47-4530-BD17-C86C75CE5927}" scaleFactorX="65695">
                    <psuz:zmPr id="{E9BA40A2-135C-4F74-8A4B-10DB773D102A}" imageType="cover" transitionDur="1000">
                      <p166:blipFill xmlns:p166="http://schemas.microsoft.com/office/powerpoint/2016/6/main">
                        <a:blip r:embed="rId51">
                          <a:extLst>
                            <a:ext uri="{28A0092B-C50C-407E-A947-70E740481C1C}">
                              <a14:useLocalDpi xmlns:a14="http://schemas.microsoft.com/office/drawing/2010/main" val="0"/>
                            </a:ext>
                            <a:ext uri="{837473B0-CC2E-450A-ABE3-18F120FF3D39}">
                              <a1611:picAttrSrcUrl xmlns:a1611="http://schemas.microsoft.com/office/drawing/2016/11/main" r:id="rId52"/>
                            </a:ext>
                          </a:extLst>
                        </a:blip>
                        <a:stretch>
                          <a:fillRect/>
                        </a:stretch>
                      </p166:blipFill>
                      <p166:spPr xmlns:p166="http://schemas.microsoft.com/office/powerpoint/2016/6/main">
                        <a:xfrm>
                          <a:off x="3921439" y="3151647"/>
                          <a:ext cx="1036232" cy="887253"/>
                        </a:xfrm>
                        <a:prstGeom prst="rect">
                          <a:avLst/>
                        </a:prstGeom>
                        <a:ln w="3175">
                          <a:solidFill>
                            <a:prstClr val="ltGray"/>
                          </a:solidFill>
                        </a:ln>
                      </p166:spPr>
                    </psuz:zmPr>
                  </psuz:summaryZmObj>
                  <psuz:summaryZmObj sectionId="{4D448792-F582-4B2D-AB57-7D99086DDF41}" scaleFactorX="72368">
                    <psuz:zmPr id="{D5C907E7-942A-431E-BC37-EE2C114C6568}" imageType="cover" transitionDur="1000">
                      <p166:blipFill xmlns:p166="http://schemas.microsoft.com/office/powerpoint/2016/6/main">
                        <a:blip r:embed="rId53">
                          <a:extLst>
                            <a:ext uri="{28A0092B-C50C-407E-A947-70E740481C1C}">
                              <a14:useLocalDpi xmlns:a14="http://schemas.microsoft.com/office/drawing/2010/main" val="0"/>
                            </a:ext>
                            <a:ext uri="{837473B0-CC2E-450A-ABE3-18F120FF3D39}">
                              <a1611:picAttrSrcUrl xmlns:a1611="http://schemas.microsoft.com/office/drawing/2016/11/main" r:id="rId54"/>
                            </a:ext>
                          </a:extLst>
                        </a:blip>
                        <a:stretch>
                          <a:fillRect/>
                        </a:stretch>
                      </p166:blipFill>
                      <p166:spPr xmlns:p166="http://schemas.microsoft.com/office/powerpoint/2016/6/main">
                        <a:xfrm>
                          <a:off x="5505297" y="3151647"/>
                          <a:ext cx="1141495" cy="887253"/>
                        </a:xfrm>
                        <a:prstGeom prst="rect">
                          <a:avLst/>
                        </a:prstGeom>
                        <a:ln w="3175">
                          <a:solidFill>
                            <a:prstClr val="ltGray"/>
                          </a:solidFill>
                        </a:ln>
                      </p166:spPr>
                    </psuz:zmPr>
                  </psuz:summaryZmObj>
                  <psuz:summaryZmObj sectionId="{F73D7EB2-E3B8-474D-9CDF-FE4FE2B73789}" scaleFactorX="65695">
                    <psuz:zmPr id="{37637181-360F-41FF-8069-AF5CDC0BF092}" imageType="cover" transitionDur="1000">
                      <p166:blipFill xmlns:p166="http://schemas.microsoft.com/office/powerpoint/2016/6/main">
                        <a:blip r:embed="rId55">
                          <a:extLst>
                            <a:ext uri="{28A0092B-C50C-407E-A947-70E740481C1C}">
                              <a14:useLocalDpi xmlns:a14="http://schemas.microsoft.com/office/drawing/2010/main" val="0"/>
                            </a:ext>
                            <a:ext uri="{837473B0-CC2E-450A-ABE3-18F120FF3D39}">
                              <a1611:picAttrSrcUrl xmlns:a1611="http://schemas.microsoft.com/office/drawing/2016/11/main" r:id="rId56"/>
                            </a:ext>
                          </a:extLst>
                        </a:blip>
                        <a:stretch>
                          <a:fillRect/>
                        </a:stretch>
                      </p166:blipFill>
                      <p166:spPr xmlns:p166="http://schemas.microsoft.com/office/powerpoint/2016/6/main">
                        <a:xfrm>
                          <a:off x="7194419" y="3151647"/>
                          <a:ext cx="1036232" cy="887253"/>
                        </a:xfrm>
                        <a:prstGeom prst="rect">
                          <a:avLst/>
                        </a:prstGeom>
                        <a:ln w="3175">
                          <a:solidFill>
                            <a:prstClr val="ltGray"/>
                          </a:solidFill>
                        </a:ln>
                      </p166:spPr>
                    </psuz:zmPr>
                  </psuz:summaryZmObj>
                  <psuz:summaryZmObj sectionId="{5379CFD7-4676-4651-AD3D-6A14BFD938BF}" scaleFactorX="65695">
                    <psuz:zmPr id="{0AE2F9E0-6900-42CD-A48E-2C31E0A16353}" imageType="cover" transitionDur="1000">
                      <p166:blipFill xmlns:p166="http://schemas.microsoft.com/office/powerpoint/2016/6/main">
                        <a:blip r:embed="rId57">
                          <a:extLst>
                            <a:ext uri="{28A0092B-C50C-407E-A947-70E740481C1C}">
                              <a14:useLocalDpi xmlns:a14="http://schemas.microsoft.com/office/drawing/2010/main" val="0"/>
                            </a:ext>
                            <a:ext uri="{837473B0-CC2E-450A-ABE3-18F120FF3D39}">
                              <a1611:picAttrSrcUrl xmlns:a1611="http://schemas.microsoft.com/office/drawing/2016/11/main" r:id="rId58"/>
                            </a:ext>
                          </a:extLst>
                        </a:blip>
                        <a:stretch>
                          <a:fillRect/>
                        </a:stretch>
                      </p166:blipFill>
                      <p166:spPr xmlns:p166="http://schemas.microsoft.com/office/powerpoint/2016/6/main">
                        <a:xfrm>
                          <a:off x="8830909" y="3151647"/>
                          <a:ext cx="1036232" cy="887253"/>
                        </a:xfrm>
                        <a:prstGeom prst="rect">
                          <a:avLst/>
                        </a:prstGeom>
                        <a:ln w="3175">
                          <a:solidFill>
                            <a:prstClr val="ltGray"/>
                          </a:solidFill>
                        </a:ln>
                      </p166:spPr>
                    </psuz:zmPr>
                  </psuz:summaryZmObj>
                  <psuz:gridLayout/>
                </psuz:summaryZm>
              </a:graphicData>
            </a:graphic>
          </p:graphicFrame>
        </mc:Choice>
        <mc:Fallback>
          <p:grpSp>
            <p:nvGrpSpPr>
              <p:cNvPr id="5" name="Zusammenfassungszoom 4">
                <a:extLst>
                  <a:ext uri="{FF2B5EF4-FFF2-40B4-BE49-F238E27FC236}">
                    <a16:creationId xmlns:a16="http://schemas.microsoft.com/office/drawing/2014/main" id="{02FBFB4B-9580-694F-159A-D3CD5FE2A703}"/>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6" name="Grafik 6">
                  <a:hlinkClick r:id="rId59" action="ppaction://hlinksldjump"/>
                </p:cNvPr>
                <p:cNvPicPr>
                  <a:picLocks noSelect="1" noRot="1" noChangeAspect="1" noMove="1" noResize="1" noEditPoints="1" noAdjustHandles="1" noChangeArrowheads="1" noChangeShapeType="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8987" y="2138063"/>
                  <a:ext cx="651576" cy="887253"/>
                </a:xfrm>
                <a:prstGeom prst="rect">
                  <a:avLst/>
                </a:prstGeom>
              </p:spPr>
            </p:pic>
            <p:pic>
              <p:nvPicPr>
                <p:cNvPr id="7" name="Grafik 7">
                  <a:hlinkClick r:id="rId60" action="ppaction://hlinksldjump"/>
                </p:cNvPr>
                <p:cNvPicPr>
                  <a:picLocks noSelect="1" noRot="1" noChangeAspect="1" noMove="1" noResize="1" noEditPoints="1" noAdjustHandles="1" noChangeArrowheads="1" noChangeShapeType="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3309390" y="2138063"/>
                  <a:ext cx="663750" cy="887253"/>
                </a:xfrm>
                <a:prstGeom prst="rect">
                  <a:avLst/>
                </a:prstGeom>
                <a:ln w="3175">
                  <a:solidFill>
                    <a:prstClr val="ltGray"/>
                  </a:solidFill>
                </a:ln>
              </p:spPr>
            </p:pic>
            <p:pic>
              <p:nvPicPr>
                <p:cNvPr id="8" name="Grafik 8">
                  <a:hlinkClick r:id="rId61" action="ppaction://hlinksldjump"/>
                </p:cNvPr>
                <p:cNvPicPr>
                  <a:picLocks noSelect="1" noRot="1" noChangeAspect="1" noMove="1" noResize="1" noEditPoints="1" noAdjustHandles="1" noChangeArrowheads="1" noChangeShapeType="1"/>
                </p:cNvPicPr>
                <p:nvPr/>
              </p:nvPicPr>
              <p:blipFill>
                <a:blip r:embed="rId8">
                  <a:extLs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4994738" y="2138063"/>
                  <a:ext cx="566033" cy="887253"/>
                </a:xfrm>
                <a:prstGeom prst="rect">
                  <a:avLst/>
                </a:prstGeom>
                <a:ln w="3175">
                  <a:solidFill>
                    <a:prstClr val="ltGray"/>
                  </a:solidFill>
                </a:ln>
              </p:spPr>
            </p:pic>
            <p:pic>
              <p:nvPicPr>
                <p:cNvPr id="9" name="Grafik 9">
                  <a:hlinkClick r:id="rId62" action="ppaction://hlinksldjump"/>
                </p:cNvPr>
                <p:cNvPicPr>
                  <a:picLocks noSelect="1" noRot="1" noChangeAspect="1" noMove="1" noResize="1" noEditPoints="1" noAdjustHandles="1" noChangeArrowheads="1" noChangeShapeType="1"/>
                </p:cNvPicPr>
                <p:nvPr/>
              </p:nvPicPr>
              <p:blipFill>
                <a:blip r:embed="rId11">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6575093" y="2138063"/>
                  <a:ext cx="678304" cy="887253"/>
                </a:xfrm>
                <a:prstGeom prst="rect">
                  <a:avLst/>
                </a:prstGeom>
                <a:ln w="3175">
                  <a:solidFill>
                    <a:prstClr val="ltGray"/>
                  </a:solidFill>
                </a:ln>
              </p:spPr>
            </p:pic>
            <p:pic>
              <p:nvPicPr>
                <p:cNvPr id="10" name="Grafik 10">
                  <a:hlinkClick r:id="rId63" action="ppaction://hlinksldjump"/>
                </p:cNvPr>
                <p:cNvPicPr>
                  <a:picLocks noSelect="1" noRot="1" noChangeAspect="1" noMove="1" noResize="1" noEditPoints="1" noAdjustHandles="1" noChangeArrowheads="1" noChangeShapeType="1"/>
                </p:cNvPicPr>
                <p:nvPr/>
              </p:nvPicPr>
              <p:blipFill>
                <a:blip r:embed="rId14">
                  <a:extLst>
                    <a:ext uri="{96DAC541-7B7A-43D3-8B79-37D633B846F1}">
                      <asvg:svgBlip xmlns:asvg="http://schemas.microsoft.com/office/drawing/2016/SVG/main" r:embed="rId15"/>
                    </a:ext>
                    <a:ext uri="{837473B0-CC2E-450A-ABE3-18F120FF3D39}">
                      <a1611:picAttrSrcUrl xmlns:a1611="http://schemas.microsoft.com/office/drawing/2016/11/main" r:id="rId16"/>
                    </a:ext>
                  </a:extLst>
                </a:blip>
                <a:stretch>
                  <a:fillRect/>
                </a:stretch>
              </p:blipFill>
              <p:spPr>
                <a:xfrm>
                  <a:off x="8225097" y="2138063"/>
                  <a:ext cx="651276" cy="887253"/>
                </a:xfrm>
                <a:prstGeom prst="rect">
                  <a:avLst/>
                </a:prstGeom>
                <a:ln w="3175">
                  <a:solidFill>
                    <a:prstClr val="ltGray"/>
                  </a:solidFill>
                </a:ln>
              </p:spPr>
            </p:pic>
            <p:pic>
              <p:nvPicPr>
                <p:cNvPr id="11" name="Grafik 11">
                  <a:hlinkClick r:id="rId64" action="ppaction://hlinksldjump"/>
                </p:cNvPr>
                <p:cNvPicPr>
                  <a:picLocks noSelect="1" noRot="1" noChangeAspect="1" noMove="1" noResize="1" noEditPoints="1" noAdjustHandles="1" noChangeArrowheads="1" noChangeShapeType="1"/>
                </p:cNvPicPr>
                <p:nvPr/>
              </p:nvPicPr>
              <p:blipFill>
                <a:blip r:embed="rId17">
                  <a:extLst>
                    <a:ext uri="{96DAC541-7B7A-43D3-8B79-37D633B846F1}">
                      <asvg:svgBlip xmlns:asvg="http://schemas.microsoft.com/office/drawing/2016/SVG/main" r:embed="rId18"/>
                    </a:ext>
                    <a:ext uri="{837473B0-CC2E-450A-ABE3-18F120FF3D39}">
                      <a1611:picAttrSrcUrl xmlns:a1611="http://schemas.microsoft.com/office/drawing/2016/11/main" r:id="rId19"/>
                    </a:ext>
                  </a:extLst>
                </a:blip>
                <a:stretch>
                  <a:fillRect/>
                </a:stretch>
              </p:blipFill>
              <p:spPr>
                <a:xfrm>
                  <a:off x="9743598" y="2138063"/>
                  <a:ext cx="887253" cy="887253"/>
                </a:xfrm>
                <a:prstGeom prst="rect">
                  <a:avLst/>
                </a:prstGeom>
                <a:ln w="3175">
                  <a:solidFill>
                    <a:prstClr val="ltGray"/>
                  </a:solidFill>
                </a:ln>
              </p:spPr>
            </p:pic>
            <p:pic>
              <p:nvPicPr>
                <p:cNvPr id="12" name="Grafik 12">
                  <a:hlinkClick r:id="rId65" action="ppaction://hlinksldjump"/>
                </p:cNvPr>
                <p:cNvPicPr>
                  <a:picLocks noSelect="1" noRot="1" noChangeAspect="1" noMove="1" noResize="1" noEditPoints="1" noAdjustHandles="1" noChangeArrowheads="1" noChangeShapeType="1"/>
                </p:cNvPicPr>
                <p:nvPr/>
              </p:nvPicPr>
              <p:blipFill>
                <a:blip r:embed="rId20">
                  <a:extLst>
                    <a:ext uri="{96DAC541-7B7A-43D3-8B79-37D633B846F1}">
                      <asvg:svgBlip xmlns:asvg="http://schemas.microsoft.com/office/drawing/2016/SVG/main" r:embed="rId21"/>
                    </a:ext>
                    <a:ext uri="{837473B0-CC2E-450A-ABE3-18F120FF3D39}">
                      <a1611:picAttrSrcUrl xmlns:a1611="http://schemas.microsoft.com/office/drawing/2016/11/main" r:id="rId22"/>
                    </a:ext>
                  </a:extLst>
                </a:blip>
                <a:stretch>
                  <a:fillRect/>
                </a:stretch>
              </p:blipFill>
              <p:spPr>
                <a:xfrm>
                  <a:off x="1686673" y="3084466"/>
                  <a:ext cx="636203" cy="887253"/>
                </a:xfrm>
                <a:prstGeom prst="rect">
                  <a:avLst/>
                </a:prstGeom>
                <a:ln w="3175">
                  <a:solidFill>
                    <a:prstClr val="ltGray"/>
                  </a:solidFill>
                </a:ln>
              </p:spPr>
            </p:pic>
            <p:pic>
              <p:nvPicPr>
                <p:cNvPr id="13" name="Grafik 13">
                  <a:hlinkClick r:id="rId66" action="ppaction://hlinksldjump"/>
                </p:cNvPr>
                <p:cNvPicPr>
                  <a:picLocks noSelect="1" noRot="1" noChangeAspect="1" noMove="1" noResize="1" noEditPoints="1" noAdjustHandles="1" noChangeArrowheads="1" noChangeShapeType="1"/>
                </p:cNvPicPr>
                <p:nvPr/>
              </p:nvPicPr>
              <p:blipFill>
                <a:blip r:embed="rId23">
                  <a:extLst>
                    <a:ext uri="{96DAC541-7B7A-43D3-8B79-37D633B846F1}">
                      <asvg:svgBlip xmlns:asvg="http://schemas.microsoft.com/office/drawing/2016/SVG/main" r:embed="rId24"/>
                    </a:ext>
                    <a:ext uri="{837473B0-CC2E-450A-ABE3-18F120FF3D39}">
                      <a1611:picAttrSrcUrl xmlns:a1611="http://schemas.microsoft.com/office/drawing/2016/11/main" r:id="rId10"/>
                    </a:ext>
                  </a:extLst>
                </a:blip>
                <a:stretch>
                  <a:fillRect/>
                </a:stretch>
              </p:blipFill>
              <p:spPr>
                <a:xfrm>
                  <a:off x="3357728" y="3084466"/>
                  <a:ext cx="567073" cy="887253"/>
                </a:xfrm>
                <a:prstGeom prst="rect">
                  <a:avLst/>
                </a:prstGeom>
                <a:ln w="3175">
                  <a:solidFill>
                    <a:prstClr val="ltGray"/>
                  </a:solidFill>
                </a:ln>
              </p:spPr>
            </p:pic>
            <p:pic>
              <p:nvPicPr>
                <p:cNvPr id="14" name="Grafik 14">
                  <a:hlinkClick r:id="rId67" action="ppaction://hlinksldjump"/>
                </p:cNvPr>
                <p:cNvPicPr>
                  <a:picLocks noSelect="1" noRot="1" noChangeAspect="1" noMove="1" noResize="1" noEditPoints="1" noAdjustHandles="1" noChangeArrowheads="1" noChangeShapeType="1"/>
                </p:cNvPicPr>
                <p:nvPr/>
              </p:nvPicPr>
              <p:blipFill>
                <a:blip r:embed="rId25">
                  <a:extLst>
                    <a:ext uri="{96DAC541-7B7A-43D3-8B79-37D633B846F1}">
                      <asvg:svgBlip xmlns:asvg="http://schemas.microsoft.com/office/drawing/2016/SVG/main" r:embed="rId26"/>
                    </a:ext>
                    <a:ext uri="{837473B0-CC2E-450A-ABE3-18F120FF3D39}">
                      <a1611:picAttrSrcUrl xmlns:a1611="http://schemas.microsoft.com/office/drawing/2016/11/main" r:id="rId27"/>
                    </a:ext>
                  </a:extLst>
                </a:blip>
                <a:stretch>
                  <a:fillRect/>
                </a:stretch>
              </p:blipFill>
              <p:spPr>
                <a:xfrm>
                  <a:off x="4985902" y="3084466"/>
                  <a:ext cx="583705" cy="887253"/>
                </a:xfrm>
                <a:prstGeom prst="rect">
                  <a:avLst/>
                </a:prstGeom>
                <a:ln w="3175">
                  <a:solidFill>
                    <a:prstClr val="ltGray"/>
                  </a:solidFill>
                </a:ln>
              </p:spPr>
            </p:pic>
            <p:pic>
              <p:nvPicPr>
                <p:cNvPr id="15" name="Grafik 15">
                  <a:hlinkClick r:id="rId68" action="ppaction://hlinksldjump"/>
                </p:cNvPr>
                <p:cNvPicPr>
                  <a:picLocks noSelect="1" noRot="1" noChangeAspect="1" noMove="1" noResize="1" noEditPoints="1" noAdjustHandles="1" noChangeArrowheads="1" noChangeShapeType="1"/>
                </p:cNvPicPr>
                <p:nvPr/>
              </p:nvPicPr>
              <p:blipFill>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a:off x="6470618" y="3084466"/>
                  <a:ext cx="887253" cy="887253"/>
                </a:xfrm>
                <a:prstGeom prst="rect">
                  <a:avLst/>
                </a:prstGeom>
                <a:ln w="3175">
                  <a:solidFill>
                    <a:prstClr val="ltGray"/>
                  </a:solidFill>
                </a:ln>
              </p:spPr>
            </p:pic>
            <p:pic>
              <p:nvPicPr>
                <p:cNvPr id="16" name="Grafik 16">
                  <a:hlinkClick r:id="rId69" action="ppaction://hlinksldjump"/>
                </p:cNvPr>
                <p:cNvPicPr>
                  <a:picLocks noSelect="1" noRot="1" noChangeAspect="1" noMove="1" noResize="1" noEditPoints="1" noAdjustHandles="1" noChangeArrowheads="1" noChangeShapeType="1"/>
                </p:cNvPicPr>
                <p:nvPr/>
              </p:nvPicPr>
              <p:blipFill>
                <a:blip r:embed="rId30">
                  <a:extLst>
                    <a:ext uri="{28A0092B-C50C-407E-A947-70E740481C1C}">
                      <a14:useLocalDpi xmlns:a14="http://schemas.microsoft.com/office/drawing/2010/main" val="0"/>
                    </a:ext>
                    <a:ext uri="{837473B0-CC2E-450A-ABE3-18F120FF3D39}">
                      <a1611:picAttrSrcUrl xmlns:a1611="http://schemas.microsoft.com/office/drawing/2016/11/main" r:id="rId31"/>
                    </a:ext>
                  </a:extLst>
                </a:blip>
                <a:stretch>
                  <a:fillRect/>
                </a:stretch>
              </p:blipFill>
              <p:spPr>
                <a:xfrm>
                  <a:off x="7893320" y="3084466"/>
                  <a:ext cx="1314829" cy="887253"/>
                </a:xfrm>
                <a:prstGeom prst="rect">
                  <a:avLst/>
                </a:prstGeom>
                <a:ln w="3175">
                  <a:solidFill>
                    <a:prstClr val="ltGray"/>
                  </a:solidFill>
                </a:ln>
              </p:spPr>
            </p:pic>
            <p:pic>
              <p:nvPicPr>
                <p:cNvPr id="17" name="Grafik 17">
                  <a:hlinkClick r:id="rId70" action="ppaction://hlinksldjump"/>
                </p:cNvPr>
                <p:cNvPicPr>
                  <a:picLocks noSelect="1" noRot="1" noChangeAspect="1" noMove="1" noResize="1" noEditPoints="1" noAdjustHandles="1" noChangeArrowheads="1" noChangeShapeType="1"/>
                </p:cNvPicPr>
                <p:nvPr/>
              </p:nvPicPr>
              <p:blipFill>
                <a:blip r:embed="rId32">
                  <a:extLst>
                    <a:ext uri="{28A0092B-C50C-407E-A947-70E740481C1C}">
                      <a14:useLocalDpi xmlns:a14="http://schemas.microsoft.com/office/drawing/2010/main" val="0"/>
                    </a:ext>
                    <a:ext uri="{837473B0-CC2E-450A-ABE3-18F120FF3D39}">
                      <a1611:picAttrSrcUrl xmlns:a1611="http://schemas.microsoft.com/office/drawing/2016/11/main" r:id="rId33"/>
                    </a:ext>
                  </a:extLst>
                </a:blip>
                <a:stretch>
                  <a:fillRect/>
                </a:stretch>
              </p:blipFill>
              <p:spPr>
                <a:xfrm>
                  <a:off x="9399056" y="3084466"/>
                  <a:ext cx="1576338" cy="887253"/>
                </a:xfrm>
                <a:prstGeom prst="rect">
                  <a:avLst/>
                </a:prstGeom>
                <a:ln w="3175">
                  <a:solidFill>
                    <a:prstClr val="ltGray"/>
                  </a:solidFill>
                </a:ln>
              </p:spPr>
            </p:pic>
            <p:pic>
              <p:nvPicPr>
                <p:cNvPr id="18" name="Grafik 18">
                  <a:hlinkClick r:id="rId71" action="ppaction://hlinksldjump"/>
                </p:cNvPr>
                <p:cNvPicPr>
                  <a:picLocks noSelect="1" noRot="1" noChangeAspect="1" noMove="1" noResize="1" noEditPoints="1" noAdjustHandles="1" noChangeArrowheads="1" noChangeShapeType="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1450242" y="4030869"/>
                  <a:ext cx="1109066" cy="887253"/>
                </a:xfrm>
                <a:prstGeom prst="rect">
                  <a:avLst/>
                </a:prstGeom>
                <a:ln w="3175">
                  <a:solidFill>
                    <a:prstClr val="ltGray"/>
                  </a:solidFill>
                </a:ln>
              </p:spPr>
            </p:pic>
            <p:pic>
              <p:nvPicPr>
                <p:cNvPr id="19" name="Grafik 19">
                  <a:hlinkClick r:id="rId72" action="ppaction://hlinksldjump"/>
                </p:cNvPr>
                <p:cNvPicPr>
                  <a:picLocks noSelect="1" noRot="1" noChangeAspect="1" noMove="1" noResize="1" noEditPoints="1" noAdjustHandles="1" noChangeArrowheads="1" noChangeShapeType="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3197638" y="4030869"/>
                  <a:ext cx="887253" cy="887253"/>
                </a:xfrm>
                <a:prstGeom prst="rect">
                  <a:avLst/>
                </a:prstGeom>
                <a:ln w="3175">
                  <a:solidFill>
                    <a:prstClr val="ltGray"/>
                  </a:solidFill>
                </a:ln>
              </p:spPr>
            </p:pic>
            <p:pic>
              <p:nvPicPr>
                <p:cNvPr id="20" name="Grafik 20">
                  <a:hlinkClick r:id="rId73" action="ppaction://hlinksldjump"/>
                </p:cNvPr>
                <p:cNvPicPr>
                  <a:picLocks noSelect="1" noRot="1" noChangeAspect="1" noMove="1" noResize="1" noEditPoints="1" noAdjustHandles="1" noChangeArrowheads="1" noChangeShapeType="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4489085" y="4037347"/>
                  <a:ext cx="1577340" cy="874297"/>
                </a:xfrm>
                <a:prstGeom prst="rect">
                  <a:avLst/>
                </a:prstGeom>
                <a:ln w="3175">
                  <a:solidFill>
                    <a:prstClr val="ltGray"/>
                  </a:solidFill>
                </a:ln>
              </p:spPr>
            </p:pic>
            <p:pic>
              <p:nvPicPr>
                <p:cNvPr id="21" name="Grafik 21">
                  <a:hlinkClick r:id="rId74" action="ppaction://hlinksldjump"/>
                </p:cNvPr>
                <p:cNvPicPr>
                  <a:picLocks noSelect="1" noRot="1" noChangeAspect="1" noMove="1" noResize="1" noEditPoints="1" noAdjustHandles="1" noChangeArrowheads="1" noChangeShapeType="1"/>
                </p:cNvPicPr>
                <p:nvPr/>
              </p:nvPicPr>
              <p:blipFill>
                <a:blip r:embed="rId40">
                  <a:extLst>
                    <a:ext uri="{28A0092B-C50C-407E-A947-70E740481C1C}">
                      <a14:useLocalDpi xmlns:a14="http://schemas.microsoft.com/office/drawing/2010/main" val="0"/>
                    </a:ext>
                    <a:ext uri="{837473B0-CC2E-450A-ABE3-18F120FF3D39}">
                      <a1611:picAttrSrcUrl xmlns:a1611="http://schemas.microsoft.com/office/drawing/2016/11/main" r:id="rId41"/>
                    </a:ext>
                  </a:extLst>
                </a:blip>
                <a:stretch>
                  <a:fillRect/>
                </a:stretch>
              </p:blipFill>
              <p:spPr>
                <a:xfrm>
                  <a:off x="6325881" y="4030869"/>
                  <a:ext cx="1176728" cy="887253"/>
                </a:xfrm>
                <a:prstGeom prst="rect">
                  <a:avLst/>
                </a:prstGeom>
                <a:ln w="3175">
                  <a:solidFill>
                    <a:prstClr val="ltGray"/>
                  </a:solidFill>
                </a:ln>
              </p:spPr>
            </p:pic>
            <p:pic>
              <p:nvPicPr>
                <p:cNvPr id="22" name="Grafik 22">
                  <a:hlinkClick r:id="rId75" action="ppaction://hlinksldjump"/>
                </p:cNvPr>
                <p:cNvPicPr>
                  <a:picLocks noSelect="1" noRot="1" noChangeAspect="1" noMove="1" noResize="1" noEditPoints="1" noAdjustHandles="1" noChangeArrowheads="1" noChangeShapeType="1"/>
                </p:cNvPicPr>
                <p:nvPr/>
              </p:nvPicPr>
              <p:blipFill>
                <a:blip r:embed="rId42">
                  <a:extLst>
                    <a:ext uri="{96DAC541-7B7A-43D3-8B79-37D633B846F1}">
                      <asvg:svgBlip xmlns:asvg="http://schemas.microsoft.com/office/drawing/2016/SVG/main" r:embed="rId43"/>
                    </a:ext>
                    <a:ext uri="{837473B0-CC2E-450A-ABE3-18F120FF3D39}">
                      <a1611:picAttrSrcUrl xmlns:a1611="http://schemas.microsoft.com/office/drawing/2016/11/main" r:id="rId44"/>
                    </a:ext>
                  </a:extLst>
                </a:blip>
                <a:stretch>
                  <a:fillRect/>
                </a:stretch>
              </p:blipFill>
              <p:spPr>
                <a:xfrm>
                  <a:off x="8107108" y="4030869"/>
                  <a:ext cx="887253" cy="887253"/>
                </a:xfrm>
                <a:prstGeom prst="rect">
                  <a:avLst/>
                </a:prstGeom>
                <a:ln w="3175">
                  <a:solidFill>
                    <a:prstClr val="ltGray"/>
                  </a:solidFill>
                </a:ln>
              </p:spPr>
            </p:pic>
            <p:pic>
              <p:nvPicPr>
                <p:cNvPr id="23" name="Grafik 23">
                  <a:hlinkClick r:id="rId76" action="ppaction://hlinksldjump"/>
                </p:cNvPr>
                <p:cNvPicPr>
                  <a:picLocks noSelect="1" noRot="1" noChangeAspect="1" noMove="1" noResize="1" noEditPoints="1" noAdjustHandles="1" noChangeArrowheads="1" noChangeShapeType="1"/>
                </p:cNvPicPr>
                <p:nvPr/>
              </p:nvPicPr>
              <p:blipFill>
                <a:blip r:embed="rId45">
                  <a:extLst>
                    <a:ext uri="{28A0092B-C50C-407E-A947-70E740481C1C}">
                      <a14:useLocalDpi xmlns:a14="http://schemas.microsoft.com/office/drawing/2010/main" val="0"/>
                    </a:ext>
                    <a:ext uri="{837473B0-CC2E-450A-ABE3-18F120FF3D39}">
                      <a1611:picAttrSrcUrl xmlns:a1611="http://schemas.microsoft.com/office/drawing/2016/11/main" r:id="rId46"/>
                    </a:ext>
                  </a:extLst>
                </a:blip>
                <a:stretch>
                  <a:fillRect/>
                </a:stretch>
              </p:blipFill>
              <p:spPr>
                <a:xfrm>
                  <a:off x="9743598" y="4030869"/>
                  <a:ext cx="887253" cy="887253"/>
                </a:xfrm>
                <a:prstGeom prst="rect">
                  <a:avLst/>
                </a:prstGeom>
                <a:ln w="3175">
                  <a:solidFill>
                    <a:prstClr val="ltGray"/>
                  </a:solidFill>
                </a:ln>
              </p:spPr>
            </p:pic>
            <p:pic>
              <p:nvPicPr>
                <p:cNvPr id="24" name="Grafik 24">
                  <a:hlinkClick r:id="rId77" action="ppaction://hlinksldjump"/>
                </p:cNvPr>
                <p:cNvPicPr>
                  <a:picLocks noSelect="1" noRot="1" noChangeAspect="1" noMove="1" noResize="1" noEditPoints="1" noAdjustHandles="1" noChangeArrowheads="1" noChangeShapeType="1"/>
                </p:cNvPicPr>
                <p:nvPr/>
              </p:nvPicPr>
              <p:blipFill>
                <a:blip r:embed="rId47">
                  <a:extLst>
                    <a:ext uri="{28A0092B-C50C-407E-A947-70E740481C1C}">
                      <a14:useLocalDpi xmlns:a14="http://schemas.microsoft.com/office/drawing/2010/main" val="0"/>
                    </a:ext>
                    <a:ext uri="{837473B0-CC2E-450A-ABE3-18F120FF3D39}">
                      <a1611:picAttrSrcUrl xmlns:a1611="http://schemas.microsoft.com/office/drawing/2016/11/main" r:id="rId48"/>
                    </a:ext>
                  </a:extLst>
                </a:blip>
                <a:stretch>
                  <a:fillRect/>
                </a:stretch>
              </p:blipFill>
              <p:spPr>
                <a:xfrm>
                  <a:off x="1411917" y="4967941"/>
                  <a:ext cx="1129732" cy="887253"/>
                </a:xfrm>
                <a:prstGeom prst="rect">
                  <a:avLst/>
                </a:prstGeom>
                <a:ln w="3175">
                  <a:solidFill>
                    <a:prstClr val="ltGray"/>
                  </a:solidFill>
                </a:ln>
              </p:spPr>
            </p:pic>
            <p:pic>
              <p:nvPicPr>
                <p:cNvPr id="25" name="Grafik 25">
                  <a:hlinkClick r:id="rId78" action="ppaction://hlinksldjump"/>
                </p:cNvPr>
                <p:cNvPicPr>
                  <a:picLocks noSelect="1" noRot="1" noChangeAspect="1" noMove="1" noResize="1" noEditPoints="1" noAdjustHandles="1" noChangeArrowheads="1" noChangeShapeType="1"/>
                </p:cNvPicPr>
                <p:nvPr/>
              </p:nvPicPr>
              <p:blipFill>
                <a:blip r:embed="rId49">
                  <a:extLst>
                    <a:ext uri="{28A0092B-C50C-407E-A947-70E740481C1C}">
                      <a14:useLocalDpi xmlns:a14="http://schemas.microsoft.com/office/drawing/2010/main" val="0"/>
                    </a:ext>
                    <a:ext uri="{837473B0-CC2E-450A-ABE3-18F120FF3D39}">
                      <a1611:picAttrSrcUrl xmlns:a1611="http://schemas.microsoft.com/office/drawing/2016/11/main" r:id="rId50"/>
                    </a:ext>
                  </a:extLst>
                </a:blip>
                <a:stretch>
                  <a:fillRect/>
                </a:stretch>
              </p:blipFill>
              <p:spPr>
                <a:xfrm>
                  <a:off x="3197638" y="4977272"/>
                  <a:ext cx="887253" cy="887253"/>
                </a:xfrm>
                <a:prstGeom prst="rect">
                  <a:avLst/>
                </a:prstGeom>
                <a:ln w="3175">
                  <a:solidFill>
                    <a:prstClr val="ltGray"/>
                  </a:solidFill>
                </a:ln>
              </p:spPr>
            </p:pic>
            <p:pic>
              <p:nvPicPr>
                <p:cNvPr id="26" name="Grafik 26">
                  <a:hlinkClick r:id="rId79" action="ppaction://hlinksldjump"/>
                </p:cNvPr>
                <p:cNvPicPr>
                  <a:picLocks noSelect="1" noRot="1" noChangeAspect="1" noMove="1" noResize="1" noEditPoints="1" noAdjustHandles="1" noChangeArrowheads="1" noChangeShapeType="1"/>
                </p:cNvPicPr>
                <p:nvPr/>
              </p:nvPicPr>
              <p:blipFill>
                <a:blip r:embed="rId51">
                  <a:extLst>
                    <a:ext uri="{28A0092B-C50C-407E-A947-70E740481C1C}">
                      <a14:useLocalDpi xmlns:a14="http://schemas.microsoft.com/office/drawing/2010/main" val="0"/>
                    </a:ext>
                    <a:ext uri="{837473B0-CC2E-450A-ABE3-18F120FF3D39}">
                      <a1611:picAttrSrcUrl xmlns:a1611="http://schemas.microsoft.com/office/drawing/2016/11/main" r:id="rId52"/>
                    </a:ext>
                  </a:extLst>
                </a:blip>
                <a:stretch>
                  <a:fillRect/>
                </a:stretch>
              </p:blipFill>
              <p:spPr>
                <a:xfrm>
                  <a:off x="4759639" y="4977272"/>
                  <a:ext cx="1036232" cy="887253"/>
                </a:xfrm>
                <a:prstGeom prst="rect">
                  <a:avLst/>
                </a:prstGeom>
                <a:ln w="3175">
                  <a:solidFill>
                    <a:prstClr val="ltGray"/>
                  </a:solidFill>
                </a:ln>
              </p:spPr>
            </p:pic>
            <p:pic>
              <p:nvPicPr>
                <p:cNvPr id="27" name="Grafik 27">
                  <a:hlinkClick r:id="rId80" action="ppaction://hlinksldjump"/>
                </p:cNvPr>
                <p:cNvPicPr>
                  <a:picLocks noSelect="1" noRot="1" noChangeAspect="1" noMove="1" noResize="1" noEditPoints="1" noAdjustHandles="1" noChangeArrowheads="1" noChangeShapeType="1"/>
                </p:cNvPicPr>
                <p:nvPr/>
              </p:nvPicPr>
              <p:blipFill>
                <a:blip r:embed="rId53">
                  <a:extLst>
                    <a:ext uri="{28A0092B-C50C-407E-A947-70E740481C1C}">
                      <a14:useLocalDpi xmlns:a14="http://schemas.microsoft.com/office/drawing/2010/main" val="0"/>
                    </a:ext>
                    <a:ext uri="{837473B0-CC2E-450A-ABE3-18F120FF3D39}">
                      <a1611:picAttrSrcUrl xmlns:a1611="http://schemas.microsoft.com/office/drawing/2016/11/main" r:id="rId54"/>
                    </a:ext>
                  </a:extLst>
                </a:blip>
                <a:stretch>
                  <a:fillRect/>
                </a:stretch>
              </p:blipFill>
              <p:spPr>
                <a:xfrm>
                  <a:off x="6343497" y="4977272"/>
                  <a:ext cx="1141495" cy="887253"/>
                </a:xfrm>
                <a:prstGeom prst="rect">
                  <a:avLst/>
                </a:prstGeom>
                <a:ln w="3175">
                  <a:solidFill>
                    <a:prstClr val="ltGray"/>
                  </a:solidFill>
                </a:ln>
              </p:spPr>
            </p:pic>
            <p:pic>
              <p:nvPicPr>
                <p:cNvPr id="28" name="Grafik 28">
                  <a:hlinkClick r:id="rId81" action="ppaction://hlinksldjump"/>
                </p:cNvPr>
                <p:cNvPicPr>
                  <a:picLocks noSelect="1" noRot="1" noChangeAspect="1" noMove="1" noResize="1" noEditPoints="1" noAdjustHandles="1" noChangeArrowheads="1" noChangeShapeType="1"/>
                </p:cNvPicPr>
                <p:nvPr/>
              </p:nvPicPr>
              <p:blipFill>
                <a:blip r:embed="rId55">
                  <a:extLst>
                    <a:ext uri="{28A0092B-C50C-407E-A947-70E740481C1C}">
                      <a14:useLocalDpi xmlns:a14="http://schemas.microsoft.com/office/drawing/2010/main" val="0"/>
                    </a:ext>
                    <a:ext uri="{837473B0-CC2E-450A-ABE3-18F120FF3D39}">
                      <a1611:picAttrSrcUrl xmlns:a1611="http://schemas.microsoft.com/office/drawing/2016/11/main" r:id="rId56"/>
                    </a:ext>
                  </a:extLst>
                </a:blip>
                <a:stretch>
                  <a:fillRect/>
                </a:stretch>
              </p:blipFill>
              <p:spPr>
                <a:xfrm>
                  <a:off x="8032619" y="4977272"/>
                  <a:ext cx="1036232" cy="887253"/>
                </a:xfrm>
                <a:prstGeom prst="rect">
                  <a:avLst/>
                </a:prstGeom>
                <a:ln w="3175">
                  <a:solidFill>
                    <a:prstClr val="ltGray"/>
                  </a:solidFill>
                </a:ln>
              </p:spPr>
            </p:pic>
            <p:pic>
              <p:nvPicPr>
                <p:cNvPr id="29" name="Grafik 29">
                  <a:hlinkClick r:id="rId82" action="ppaction://hlinksldjump"/>
                </p:cNvPr>
                <p:cNvPicPr>
                  <a:picLocks noSelect="1" noRot="1" noChangeAspect="1" noMove="1" noResize="1" noEditPoints="1" noAdjustHandles="1" noChangeArrowheads="1" noChangeShapeType="1"/>
                </p:cNvPicPr>
                <p:nvPr/>
              </p:nvPicPr>
              <p:blipFill>
                <a:blip r:embed="rId57">
                  <a:extLst>
                    <a:ext uri="{28A0092B-C50C-407E-A947-70E740481C1C}">
                      <a14:useLocalDpi xmlns:a14="http://schemas.microsoft.com/office/drawing/2010/main" val="0"/>
                    </a:ext>
                    <a:ext uri="{837473B0-CC2E-450A-ABE3-18F120FF3D39}">
                      <a1611:picAttrSrcUrl xmlns:a1611="http://schemas.microsoft.com/office/drawing/2016/11/main" r:id="rId58"/>
                    </a:ext>
                  </a:extLst>
                </a:blip>
                <a:stretch>
                  <a:fillRect/>
                </a:stretch>
              </p:blipFill>
              <p:spPr>
                <a:xfrm>
                  <a:off x="9669109" y="4977272"/>
                  <a:ext cx="1036232" cy="887253"/>
                </a:xfrm>
                <a:prstGeom prst="rect">
                  <a:avLst/>
                </a:prstGeom>
                <a:ln w="3175">
                  <a:solidFill>
                    <a:prstClr val="ltGray"/>
                  </a:solidFill>
                </a:ln>
              </p:spPr>
            </p:pic>
          </p:grpSp>
        </mc:Fallback>
      </mc:AlternateContent>
    </p:spTree>
    <p:extLst>
      <p:ext uri="{BB962C8B-B14F-4D97-AF65-F5344CB8AC3E}">
        <p14:creationId xmlns:p14="http://schemas.microsoft.com/office/powerpoint/2010/main" val="284741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7D6F427-45B7-4511-A006-00FD0C5C8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4711"/>
          </a:xfrm>
          <a:prstGeom prst="rect">
            <a:avLst/>
          </a:prstGeom>
        </p:spPr>
      </p:pic>
      <p:sp>
        <p:nvSpPr>
          <p:cNvPr id="2" name="Titel 1">
            <a:extLst>
              <a:ext uri="{FF2B5EF4-FFF2-40B4-BE49-F238E27FC236}">
                <a16:creationId xmlns:a16="http://schemas.microsoft.com/office/drawing/2014/main" id="{7349F514-7029-449A-A9DE-C6DD0A679756}"/>
              </a:ext>
            </a:extLst>
          </p:cNvPr>
          <p:cNvSpPr>
            <a:spLocks noGrp="1"/>
          </p:cNvSpPr>
          <p:nvPr>
            <p:ph type="title"/>
          </p:nvPr>
        </p:nvSpPr>
        <p:spPr/>
        <p:txBody>
          <a:bodyPr>
            <a:normAutofit/>
          </a:bodyPr>
          <a:lstStyle/>
          <a:p>
            <a:pPr algn="ctr"/>
            <a:r>
              <a:rPr lang="de-DE" sz="7000" dirty="0">
                <a:solidFill>
                  <a:schemeClr val="accent1">
                    <a:lumMod val="20000"/>
                    <a:lumOff val="80000"/>
                  </a:schemeClr>
                </a:solidFill>
              </a:rPr>
              <a:t>9.Kästchen</a:t>
            </a:r>
          </a:p>
        </p:txBody>
      </p:sp>
      <p:sp>
        <p:nvSpPr>
          <p:cNvPr id="3" name="Inhaltsplatzhalter 2">
            <a:extLst>
              <a:ext uri="{FF2B5EF4-FFF2-40B4-BE49-F238E27FC236}">
                <a16:creationId xmlns:a16="http://schemas.microsoft.com/office/drawing/2014/main" id="{A81AD9B0-81EF-416A-90D2-F674C571E81C}"/>
              </a:ext>
            </a:extLst>
          </p:cNvPr>
          <p:cNvSpPr>
            <a:spLocks noGrp="1"/>
          </p:cNvSpPr>
          <p:nvPr>
            <p:ph idx="1"/>
          </p:nvPr>
        </p:nvSpPr>
        <p:spPr>
          <a:xfrm>
            <a:off x="838200" y="3288483"/>
            <a:ext cx="10515600" cy="2888479"/>
          </a:xfrm>
        </p:spPr>
        <p:txBody>
          <a:bodyPr>
            <a:noAutofit/>
          </a:bodyPr>
          <a:lstStyle/>
          <a:p>
            <a:pPr marL="0" indent="0">
              <a:buNone/>
            </a:pPr>
            <a:r>
              <a:rPr lang="de-DE" sz="10000" dirty="0">
                <a:solidFill>
                  <a:schemeClr val="accent1">
                    <a:lumMod val="20000"/>
                    <a:lumOff val="80000"/>
                  </a:schemeClr>
                </a:solidFill>
              </a:rPr>
              <a:t>Ein wenig Geduld schadet nicht.</a:t>
            </a:r>
          </a:p>
        </p:txBody>
      </p:sp>
    </p:spTree>
    <p:extLst>
      <p:ext uri="{BB962C8B-B14F-4D97-AF65-F5344CB8AC3E}">
        <p14:creationId xmlns:p14="http://schemas.microsoft.com/office/powerpoint/2010/main" val="380103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FF11B0A-BF18-4735-9D40-F3CFA2A9E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9DCCDE-8776-471B-AC2F-F3E52C581AC2}"/>
              </a:ext>
            </a:extLst>
          </p:cNvPr>
          <p:cNvSpPr>
            <a:spLocks noGrp="1"/>
          </p:cNvSpPr>
          <p:nvPr>
            <p:ph type="title"/>
          </p:nvPr>
        </p:nvSpPr>
        <p:spPr/>
        <p:txBody>
          <a:bodyPr/>
          <a:lstStyle/>
          <a:p>
            <a:pPr algn="ctr"/>
            <a:r>
              <a:rPr lang="de-DE" sz="6000" b="1" dirty="0"/>
              <a:t>10. Kästchen</a:t>
            </a:r>
          </a:p>
        </p:txBody>
      </p:sp>
      <p:sp>
        <p:nvSpPr>
          <p:cNvPr id="3" name="Inhaltsplatzhalter 2">
            <a:extLst>
              <a:ext uri="{FF2B5EF4-FFF2-40B4-BE49-F238E27FC236}">
                <a16:creationId xmlns:a16="http://schemas.microsoft.com/office/drawing/2014/main" id="{50EAF041-2925-4FB0-9BDB-55C1D36FF762}"/>
              </a:ext>
            </a:extLst>
          </p:cNvPr>
          <p:cNvSpPr>
            <a:spLocks noGrp="1"/>
          </p:cNvSpPr>
          <p:nvPr>
            <p:ph idx="1"/>
          </p:nvPr>
        </p:nvSpPr>
        <p:spPr/>
        <p:txBody>
          <a:bodyPr/>
          <a:lstStyle/>
          <a:p>
            <a:pPr marL="0" indent="0">
              <a:buNone/>
            </a:pPr>
            <a:r>
              <a:rPr lang="de-DE" b="1" dirty="0"/>
              <a:t>Traditionen aus aller Welt</a:t>
            </a:r>
          </a:p>
          <a:p>
            <a:pPr marL="0" indent="0">
              <a:buNone/>
            </a:pPr>
            <a:endParaRPr lang="de-DE" dirty="0"/>
          </a:p>
          <a:p>
            <a:pPr marL="0" indent="0">
              <a:buNone/>
            </a:pPr>
            <a:r>
              <a:rPr lang="de-DE" dirty="0"/>
              <a:t>In Polen dreht sich alles um das Essen.</a:t>
            </a:r>
            <a:br>
              <a:rPr lang="de-DE" dirty="0"/>
            </a:br>
            <a:r>
              <a:rPr lang="de-DE" dirty="0"/>
              <a:t>Zu Heiligabend werden zwölf vegetarische Speisen aufgetischt und es wird im Kreise der Familie gespeist. </a:t>
            </a:r>
            <a:br>
              <a:rPr lang="de-DE" dirty="0"/>
            </a:br>
            <a:r>
              <a:rPr lang="de-DE" dirty="0"/>
              <a:t>Laut einer polnischen Legende können außerdem Tiere in der Weihnachtsnacht sprechen.</a:t>
            </a:r>
          </a:p>
          <a:p>
            <a:pPr marL="0" indent="0">
              <a:buNone/>
            </a:pPr>
            <a:endParaRPr lang="de-DE" dirty="0"/>
          </a:p>
        </p:txBody>
      </p:sp>
    </p:spTree>
    <p:extLst>
      <p:ext uri="{BB962C8B-B14F-4D97-AF65-F5344CB8AC3E}">
        <p14:creationId xmlns:p14="http://schemas.microsoft.com/office/powerpoint/2010/main" val="269778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A7019-8A96-4FC7-825F-9BBF36D7AE6F}"/>
              </a:ext>
            </a:extLst>
          </p:cNvPr>
          <p:cNvSpPr>
            <a:spLocks noGrp="1"/>
          </p:cNvSpPr>
          <p:nvPr>
            <p:ph type="title"/>
          </p:nvPr>
        </p:nvSpPr>
        <p:spPr/>
        <p:txBody>
          <a:bodyPr/>
          <a:lstStyle/>
          <a:p>
            <a:r>
              <a:rPr lang="de-DE" sz="6000" b="1" dirty="0">
                <a:solidFill>
                  <a:schemeClr val="accent5"/>
                </a:solidFill>
              </a:rPr>
              <a:t>11. Kästchen</a:t>
            </a:r>
          </a:p>
        </p:txBody>
      </p:sp>
      <p:sp>
        <p:nvSpPr>
          <p:cNvPr id="3" name="Inhaltsplatzhalter 2">
            <a:extLst>
              <a:ext uri="{FF2B5EF4-FFF2-40B4-BE49-F238E27FC236}">
                <a16:creationId xmlns:a16="http://schemas.microsoft.com/office/drawing/2014/main" id="{3BAD6F8E-6BD3-4B0C-BE2B-7ABCFDC8064E}"/>
              </a:ext>
            </a:extLst>
          </p:cNvPr>
          <p:cNvSpPr>
            <a:spLocks noGrp="1"/>
          </p:cNvSpPr>
          <p:nvPr>
            <p:ph idx="1"/>
          </p:nvPr>
        </p:nvSpPr>
        <p:spPr>
          <a:xfrm>
            <a:off x="779477" y="2049521"/>
            <a:ext cx="10515600" cy="4351338"/>
          </a:xfrm>
        </p:spPr>
        <p:txBody>
          <a:bodyPr>
            <a:normAutofit/>
          </a:bodyPr>
          <a:lstStyle/>
          <a:p>
            <a:pPr marL="0" indent="0">
              <a:buNone/>
            </a:pPr>
            <a:r>
              <a:rPr lang="de-DE" sz="4000" dirty="0">
                <a:solidFill>
                  <a:schemeClr val="accent5"/>
                </a:solidFill>
              </a:rPr>
              <a:t>Gib nicht auf, bald</a:t>
            </a:r>
            <a:br>
              <a:rPr lang="de-DE" sz="4000" dirty="0">
                <a:solidFill>
                  <a:schemeClr val="accent5"/>
                </a:solidFill>
              </a:rPr>
            </a:br>
            <a:r>
              <a:rPr lang="de-DE" sz="4000" dirty="0">
                <a:solidFill>
                  <a:schemeClr val="accent5"/>
                </a:solidFill>
              </a:rPr>
              <a:t>ist es so weit.</a:t>
            </a:r>
          </a:p>
        </p:txBody>
      </p:sp>
      <p:pic>
        <p:nvPicPr>
          <p:cNvPr id="5" name="Grafik 4">
            <a:extLst>
              <a:ext uri="{FF2B5EF4-FFF2-40B4-BE49-F238E27FC236}">
                <a16:creationId xmlns:a16="http://schemas.microsoft.com/office/drawing/2014/main" id="{1D66EF24-17F4-4E6A-8EFE-C7464FF1F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175" y="6292"/>
            <a:ext cx="4314825" cy="6851708"/>
          </a:xfrm>
          <a:prstGeom prst="rect">
            <a:avLst/>
          </a:prstGeom>
        </p:spPr>
      </p:pic>
    </p:spTree>
    <p:extLst>
      <p:ext uri="{BB962C8B-B14F-4D97-AF65-F5344CB8AC3E}">
        <p14:creationId xmlns:p14="http://schemas.microsoft.com/office/powerpoint/2010/main" val="244573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56B5A72-BDC9-49DD-B884-344224549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
        <p:nvSpPr>
          <p:cNvPr id="2" name="Titel 1">
            <a:extLst>
              <a:ext uri="{FF2B5EF4-FFF2-40B4-BE49-F238E27FC236}">
                <a16:creationId xmlns:a16="http://schemas.microsoft.com/office/drawing/2014/main" id="{563FBE6E-14F3-40D6-8D45-79AE857AB3D9}"/>
              </a:ext>
            </a:extLst>
          </p:cNvPr>
          <p:cNvSpPr>
            <a:spLocks noGrp="1"/>
          </p:cNvSpPr>
          <p:nvPr>
            <p:ph type="title"/>
          </p:nvPr>
        </p:nvSpPr>
        <p:spPr/>
        <p:txBody>
          <a:bodyPr/>
          <a:lstStyle/>
          <a:p>
            <a:pPr algn="ctr"/>
            <a:r>
              <a:rPr lang="de-DE" sz="6000" b="1" dirty="0"/>
              <a:t>12. Kästchen</a:t>
            </a:r>
          </a:p>
        </p:txBody>
      </p:sp>
      <p:sp>
        <p:nvSpPr>
          <p:cNvPr id="3" name="Inhaltsplatzhalter 2">
            <a:extLst>
              <a:ext uri="{FF2B5EF4-FFF2-40B4-BE49-F238E27FC236}">
                <a16:creationId xmlns:a16="http://schemas.microsoft.com/office/drawing/2014/main" id="{EF3B6892-7351-4FFD-BFDF-B1720EA16887}"/>
              </a:ext>
            </a:extLst>
          </p:cNvPr>
          <p:cNvSpPr>
            <a:spLocks noGrp="1"/>
          </p:cNvSpPr>
          <p:nvPr>
            <p:ph idx="1"/>
          </p:nvPr>
        </p:nvSpPr>
        <p:spPr>
          <a:xfrm>
            <a:off x="411061" y="1825625"/>
            <a:ext cx="10942739" cy="4351338"/>
          </a:xfrm>
        </p:spPr>
        <p:txBody>
          <a:bodyPr>
            <a:normAutofit/>
          </a:bodyPr>
          <a:lstStyle/>
          <a:p>
            <a:pPr marL="0" indent="0" algn="ctr">
              <a:buNone/>
            </a:pPr>
            <a:endParaRPr lang="de-DE" dirty="0"/>
          </a:p>
          <a:p>
            <a:pPr marL="0" indent="0" algn="ctr">
              <a:buNone/>
            </a:pPr>
            <a:r>
              <a:rPr lang="de-DE" sz="8200" dirty="0"/>
              <a:t>Schreib doch eine Karte, </a:t>
            </a:r>
            <a:br>
              <a:rPr lang="de-DE" sz="8200" dirty="0"/>
            </a:br>
            <a:r>
              <a:rPr lang="de-DE" sz="8200" dirty="0"/>
              <a:t>wenn du Zeit dafür hast</a:t>
            </a:r>
          </a:p>
        </p:txBody>
      </p:sp>
    </p:spTree>
    <p:extLst>
      <p:ext uri="{BB962C8B-B14F-4D97-AF65-F5344CB8AC3E}">
        <p14:creationId xmlns:p14="http://schemas.microsoft.com/office/powerpoint/2010/main" val="361962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0EAF59F-275E-4532-879F-9E0F78230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0F1B730-26EE-4356-873D-BBD0F59959E7}"/>
              </a:ext>
            </a:extLst>
          </p:cNvPr>
          <p:cNvSpPr>
            <a:spLocks noGrp="1"/>
          </p:cNvSpPr>
          <p:nvPr>
            <p:ph type="title"/>
          </p:nvPr>
        </p:nvSpPr>
        <p:spPr>
          <a:xfrm>
            <a:off x="838200" y="365125"/>
            <a:ext cx="10515600" cy="1044225"/>
          </a:xfrm>
        </p:spPr>
        <p:txBody>
          <a:bodyPr/>
          <a:lstStyle/>
          <a:p>
            <a:pPr algn="ctr"/>
            <a:r>
              <a:rPr lang="de-DE" sz="6000" b="1" dirty="0">
                <a:solidFill>
                  <a:schemeClr val="accent1">
                    <a:lumMod val="20000"/>
                    <a:lumOff val="80000"/>
                  </a:schemeClr>
                </a:solidFill>
              </a:rPr>
              <a:t>13. Kästchen</a:t>
            </a:r>
          </a:p>
        </p:txBody>
      </p:sp>
      <p:sp>
        <p:nvSpPr>
          <p:cNvPr id="3" name="Inhaltsplatzhalter 2">
            <a:extLst>
              <a:ext uri="{FF2B5EF4-FFF2-40B4-BE49-F238E27FC236}">
                <a16:creationId xmlns:a16="http://schemas.microsoft.com/office/drawing/2014/main" id="{786E973C-2FE5-4A4A-B3F7-5C800FC92AA0}"/>
              </a:ext>
            </a:extLst>
          </p:cNvPr>
          <p:cNvSpPr>
            <a:spLocks noGrp="1"/>
          </p:cNvSpPr>
          <p:nvPr>
            <p:ph idx="1"/>
          </p:nvPr>
        </p:nvSpPr>
        <p:spPr>
          <a:xfrm>
            <a:off x="2551651" y="1409350"/>
            <a:ext cx="7088697" cy="4471333"/>
          </a:xfrm>
        </p:spPr>
        <p:txBody>
          <a:bodyPr>
            <a:normAutofit lnSpcReduction="10000"/>
          </a:bodyPr>
          <a:lstStyle/>
          <a:p>
            <a:pPr marL="0" indent="0">
              <a:buNone/>
            </a:pPr>
            <a:r>
              <a:rPr lang="de-DE" dirty="0">
                <a:solidFill>
                  <a:schemeClr val="accent1">
                    <a:lumMod val="20000"/>
                    <a:lumOff val="80000"/>
                  </a:schemeClr>
                </a:solidFill>
              </a:rPr>
              <a:t>Traditionen aus aller Welt </a:t>
            </a:r>
            <a:br>
              <a:rPr lang="de-DE" dirty="0">
                <a:solidFill>
                  <a:schemeClr val="accent1">
                    <a:lumMod val="20000"/>
                    <a:lumOff val="80000"/>
                  </a:schemeClr>
                </a:solidFill>
              </a:rPr>
            </a:br>
            <a:br>
              <a:rPr lang="de-DE" dirty="0">
                <a:solidFill>
                  <a:schemeClr val="accent1">
                    <a:lumMod val="20000"/>
                    <a:lumOff val="80000"/>
                  </a:schemeClr>
                </a:solidFill>
              </a:rPr>
            </a:br>
            <a:r>
              <a:rPr lang="de-DE" dirty="0">
                <a:solidFill>
                  <a:schemeClr val="accent1">
                    <a:lumMod val="20000"/>
                    <a:lumOff val="80000"/>
                  </a:schemeClr>
                </a:solidFill>
              </a:rPr>
              <a:t>Die Italiener feiern Weihnachten gleich viermal. Den Anfang macht der Tag des San Nicola am 6. Dezember. Eine Woche später, am 13. Dezember, wird Santa Lucia gefeiert - an diesem Tag werden die Armen beschenkt. Am Morgen des 25. Dezembers wird das eigentliche Weihnachtsfest zelebriert. Am 6. Januar wird die Hexe La </a:t>
            </a:r>
            <a:r>
              <a:rPr lang="de-DE" dirty="0" err="1">
                <a:solidFill>
                  <a:schemeClr val="accent1">
                    <a:lumMod val="20000"/>
                    <a:lumOff val="80000"/>
                  </a:schemeClr>
                </a:solidFill>
              </a:rPr>
              <a:t>Befana</a:t>
            </a:r>
            <a:r>
              <a:rPr lang="de-DE" dirty="0">
                <a:solidFill>
                  <a:schemeClr val="accent1">
                    <a:lumMod val="20000"/>
                    <a:lumOff val="80000"/>
                  </a:schemeClr>
                </a:solidFill>
              </a:rPr>
              <a:t> erwartet, die braven Kindern Geschenke in deren Strümpfe legt und den unartigen Kindern Kohlestücke bringt.</a:t>
            </a:r>
          </a:p>
          <a:p>
            <a:pPr marL="0" indent="0">
              <a:buNone/>
            </a:pPr>
            <a:endParaRPr lang="de-DE" dirty="0"/>
          </a:p>
        </p:txBody>
      </p:sp>
    </p:spTree>
    <p:extLst>
      <p:ext uri="{BB962C8B-B14F-4D97-AF65-F5344CB8AC3E}">
        <p14:creationId xmlns:p14="http://schemas.microsoft.com/office/powerpoint/2010/main" val="166115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F0D78B-8D7A-45CF-BE54-F31FF1B90F38}"/>
              </a:ext>
            </a:extLst>
          </p:cNvPr>
          <p:cNvSpPr>
            <a:spLocks noGrp="1"/>
          </p:cNvSpPr>
          <p:nvPr>
            <p:ph type="title"/>
          </p:nvPr>
        </p:nvSpPr>
        <p:spPr/>
        <p:txBody>
          <a:bodyPr/>
          <a:lstStyle/>
          <a:p>
            <a:r>
              <a:rPr lang="de-DE" dirty="0"/>
              <a:t>14. Kästchen</a:t>
            </a:r>
          </a:p>
        </p:txBody>
      </p:sp>
      <p:sp>
        <p:nvSpPr>
          <p:cNvPr id="3" name="Inhaltsplatzhalter 2">
            <a:extLst>
              <a:ext uri="{FF2B5EF4-FFF2-40B4-BE49-F238E27FC236}">
                <a16:creationId xmlns:a16="http://schemas.microsoft.com/office/drawing/2014/main" id="{26F8DDA2-86DF-4E87-91D3-ABB430B73BD4}"/>
              </a:ext>
            </a:extLst>
          </p:cNvPr>
          <p:cNvSpPr>
            <a:spLocks noGrp="1"/>
          </p:cNvSpPr>
          <p:nvPr>
            <p:ph idx="1"/>
          </p:nvPr>
        </p:nvSpPr>
        <p:spPr/>
        <p:txBody>
          <a:bodyPr/>
          <a:lstStyle/>
          <a:p>
            <a:pPr marL="0" indent="0">
              <a:buNone/>
            </a:pPr>
            <a:r>
              <a:rPr lang="de-DE" dirty="0"/>
              <a:t>Größter Weihnachtsmann war </a:t>
            </a:r>
          </a:p>
          <a:p>
            <a:pPr marL="0" indent="0">
              <a:buNone/>
            </a:pPr>
            <a:r>
              <a:rPr lang="de-DE" dirty="0"/>
              <a:t>- 21,08 m groß</a:t>
            </a:r>
          </a:p>
          <a:p>
            <a:pPr>
              <a:buFontTx/>
              <a:buChar char="-"/>
            </a:pPr>
            <a:r>
              <a:rPr lang="de-DE" dirty="0"/>
              <a:t>9,18 m breit</a:t>
            </a:r>
          </a:p>
          <a:p>
            <a:pPr>
              <a:buFontTx/>
              <a:buChar char="-"/>
            </a:pPr>
            <a:r>
              <a:rPr lang="de-DE" dirty="0"/>
              <a:t>12,62 m tief</a:t>
            </a:r>
          </a:p>
        </p:txBody>
      </p:sp>
      <p:pic>
        <p:nvPicPr>
          <p:cNvPr id="4" name="Grafik 3">
            <a:extLst>
              <a:ext uri="{FF2B5EF4-FFF2-40B4-BE49-F238E27FC236}">
                <a16:creationId xmlns:a16="http://schemas.microsoft.com/office/drawing/2014/main" id="{0171792F-99BD-4C44-B78B-D09CF1C509F8}"/>
              </a:ext>
            </a:extLst>
          </p:cNvPr>
          <p:cNvPicPr>
            <a:picLocks noChangeAspect="1"/>
          </p:cNvPicPr>
          <p:nvPr/>
        </p:nvPicPr>
        <p:blipFill>
          <a:blip r:embed="rId2"/>
          <a:stretch>
            <a:fillRect/>
          </a:stretch>
        </p:blipFill>
        <p:spPr>
          <a:xfrm>
            <a:off x="5616046" y="0"/>
            <a:ext cx="6575954" cy="6881812"/>
          </a:xfrm>
          <a:prstGeom prst="rect">
            <a:avLst/>
          </a:prstGeom>
        </p:spPr>
      </p:pic>
    </p:spTree>
    <p:extLst>
      <p:ext uri="{BB962C8B-B14F-4D97-AF65-F5344CB8AC3E}">
        <p14:creationId xmlns:p14="http://schemas.microsoft.com/office/powerpoint/2010/main" val="112289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E7A31-A145-4C10-B321-950BD1F8D169}"/>
              </a:ext>
            </a:extLst>
          </p:cNvPr>
          <p:cNvSpPr>
            <a:spLocks noGrp="1"/>
          </p:cNvSpPr>
          <p:nvPr>
            <p:ph type="title"/>
          </p:nvPr>
        </p:nvSpPr>
        <p:spPr/>
        <p:txBody>
          <a:bodyPr/>
          <a:lstStyle/>
          <a:p>
            <a:r>
              <a:rPr lang="de-DE" dirty="0"/>
              <a:t>15. Kästchen</a:t>
            </a:r>
          </a:p>
        </p:txBody>
      </p:sp>
      <p:sp>
        <p:nvSpPr>
          <p:cNvPr id="3" name="Inhaltsplatzhalter 2">
            <a:extLst>
              <a:ext uri="{FF2B5EF4-FFF2-40B4-BE49-F238E27FC236}">
                <a16:creationId xmlns:a16="http://schemas.microsoft.com/office/drawing/2014/main" id="{1E275497-A0DB-4E2B-BC6F-26D464408C58}"/>
              </a:ext>
            </a:extLst>
          </p:cNvPr>
          <p:cNvSpPr>
            <a:spLocks noGrp="1"/>
          </p:cNvSpPr>
          <p:nvPr>
            <p:ph idx="1"/>
          </p:nvPr>
        </p:nvSpPr>
        <p:spPr/>
        <p:txBody>
          <a:bodyPr/>
          <a:lstStyle/>
          <a:p>
            <a:pPr marL="0" indent="0">
              <a:buNone/>
            </a:pPr>
            <a:r>
              <a:rPr lang="de-DE" dirty="0"/>
              <a:t>Der größte Schneemann war 38,04 Meter hoch.</a:t>
            </a:r>
          </a:p>
        </p:txBody>
      </p:sp>
      <p:pic>
        <p:nvPicPr>
          <p:cNvPr id="4" name="Grafik 3">
            <a:extLst>
              <a:ext uri="{FF2B5EF4-FFF2-40B4-BE49-F238E27FC236}">
                <a16:creationId xmlns:a16="http://schemas.microsoft.com/office/drawing/2014/main" id="{D00517E6-D0A1-44AD-8CB7-0C7CF47C0B69}"/>
              </a:ext>
            </a:extLst>
          </p:cNvPr>
          <p:cNvPicPr>
            <a:picLocks noChangeAspect="1"/>
          </p:cNvPicPr>
          <p:nvPr/>
        </p:nvPicPr>
        <p:blipFill>
          <a:blip r:embed="rId2"/>
          <a:stretch>
            <a:fillRect/>
          </a:stretch>
        </p:blipFill>
        <p:spPr>
          <a:xfrm>
            <a:off x="6452405" y="2390658"/>
            <a:ext cx="5739595" cy="4467342"/>
          </a:xfrm>
          <a:prstGeom prst="rect">
            <a:avLst/>
          </a:prstGeom>
        </p:spPr>
      </p:pic>
    </p:spTree>
    <p:extLst>
      <p:ext uri="{BB962C8B-B14F-4D97-AF65-F5344CB8AC3E}">
        <p14:creationId xmlns:p14="http://schemas.microsoft.com/office/powerpoint/2010/main" val="401765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BE519BE-7EE0-412F-9381-6CC633A48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2" name="Titel 1">
            <a:extLst>
              <a:ext uri="{FF2B5EF4-FFF2-40B4-BE49-F238E27FC236}">
                <a16:creationId xmlns:a16="http://schemas.microsoft.com/office/drawing/2014/main" id="{0784F9BB-D8AC-4D1A-A3BF-EA3EFEC02103}"/>
              </a:ext>
            </a:extLst>
          </p:cNvPr>
          <p:cNvSpPr>
            <a:spLocks noGrp="1"/>
          </p:cNvSpPr>
          <p:nvPr>
            <p:ph type="title"/>
          </p:nvPr>
        </p:nvSpPr>
        <p:spPr/>
        <p:txBody>
          <a:bodyPr/>
          <a:lstStyle/>
          <a:p>
            <a:r>
              <a:rPr lang="de-DE" dirty="0">
                <a:solidFill>
                  <a:schemeClr val="bg2"/>
                </a:solidFill>
              </a:rPr>
              <a:t>16. Kästchen</a:t>
            </a:r>
          </a:p>
        </p:txBody>
      </p:sp>
      <p:sp>
        <p:nvSpPr>
          <p:cNvPr id="3" name="Inhaltsplatzhalter 2">
            <a:extLst>
              <a:ext uri="{FF2B5EF4-FFF2-40B4-BE49-F238E27FC236}">
                <a16:creationId xmlns:a16="http://schemas.microsoft.com/office/drawing/2014/main" id="{13798EFC-BB00-4A2F-8A32-83BC69F17B87}"/>
              </a:ext>
            </a:extLst>
          </p:cNvPr>
          <p:cNvSpPr>
            <a:spLocks noGrp="1"/>
          </p:cNvSpPr>
          <p:nvPr>
            <p:ph idx="1"/>
          </p:nvPr>
        </p:nvSpPr>
        <p:spPr/>
        <p:txBody>
          <a:bodyPr>
            <a:normAutofit/>
          </a:bodyPr>
          <a:lstStyle/>
          <a:p>
            <a:pPr marL="0" indent="0">
              <a:buNone/>
            </a:pPr>
            <a:r>
              <a:rPr lang="de-DE" dirty="0">
                <a:solidFill>
                  <a:schemeClr val="bg2"/>
                </a:solidFill>
              </a:rPr>
              <a:t>Wie viele Rentiere </a:t>
            </a:r>
            <a:br>
              <a:rPr lang="de-DE" dirty="0">
                <a:solidFill>
                  <a:schemeClr val="bg2"/>
                </a:solidFill>
              </a:rPr>
            </a:br>
            <a:r>
              <a:rPr lang="de-DE" dirty="0">
                <a:solidFill>
                  <a:schemeClr val="bg2"/>
                </a:solidFill>
              </a:rPr>
              <a:t>hat Santa um</a:t>
            </a:r>
            <a:br>
              <a:rPr lang="de-DE" dirty="0">
                <a:solidFill>
                  <a:schemeClr val="bg2"/>
                </a:solidFill>
              </a:rPr>
            </a:br>
            <a:r>
              <a:rPr lang="de-DE" dirty="0">
                <a:solidFill>
                  <a:schemeClr val="bg2"/>
                </a:solidFill>
              </a:rPr>
              <a:t>seinen Schlitten </a:t>
            </a:r>
            <a:br>
              <a:rPr lang="de-DE" dirty="0">
                <a:solidFill>
                  <a:schemeClr val="bg2"/>
                </a:solidFill>
              </a:rPr>
            </a:br>
            <a:r>
              <a:rPr lang="de-DE" dirty="0">
                <a:solidFill>
                  <a:schemeClr val="bg2"/>
                </a:solidFill>
              </a:rPr>
              <a:t>zu ziehen</a:t>
            </a:r>
          </a:p>
          <a:p>
            <a:pPr marL="0" indent="0">
              <a:buNone/>
            </a:pPr>
            <a:endParaRPr lang="de-DE" dirty="0">
              <a:solidFill>
                <a:schemeClr val="bg2"/>
              </a:solidFill>
            </a:endParaRPr>
          </a:p>
          <a:p>
            <a:pPr marL="0" indent="0">
              <a:buNone/>
            </a:pPr>
            <a:endParaRPr lang="de-DE" dirty="0">
              <a:solidFill>
                <a:schemeClr val="bg2"/>
              </a:solidFill>
            </a:endParaRPr>
          </a:p>
          <a:p>
            <a:pPr marL="0" indent="0">
              <a:buNone/>
            </a:pPr>
            <a:endParaRPr lang="de-DE" dirty="0"/>
          </a:p>
          <a:p>
            <a:pPr marL="0" indent="0">
              <a:buNone/>
            </a:pPr>
            <a:endParaRPr lang="de-DE" dirty="0"/>
          </a:p>
          <a:p>
            <a:pPr marL="0" indent="0">
              <a:buNone/>
            </a:pPr>
            <a:r>
              <a:rPr lang="de-DE" dirty="0">
                <a:solidFill>
                  <a:schemeClr val="bg2"/>
                </a:solidFill>
              </a:rPr>
              <a:t>- 8 Rentiere</a:t>
            </a:r>
          </a:p>
        </p:txBody>
      </p:sp>
    </p:spTree>
    <p:extLst>
      <p:ext uri="{BB962C8B-B14F-4D97-AF65-F5344CB8AC3E}">
        <p14:creationId xmlns:p14="http://schemas.microsoft.com/office/powerpoint/2010/main" val="1537732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99470D-5E9C-4B95-945F-B0D0D111468D}"/>
              </a:ext>
            </a:extLst>
          </p:cNvPr>
          <p:cNvSpPr>
            <a:spLocks noGrp="1"/>
          </p:cNvSpPr>
          <p:nvPr>
            <p:ph type="title"/>
          </p:nvPr>
        </p:nvSpPr>
        <p:spPr>
          <a:xfrm>
            <a:off x="976746" y="3703975"/>
            <a:ext cx="4337858" cy="2398713"/>
          </a:xfrm>
        </p:spPr>
        <p:txBody>
          <a:bodyPr>
            <a:normAutofit/>
          </a:bodyPr>
          <a:lstStyle/>
          <a:p>
            <a:pPr algn="ctr"/>
            <a:r>
              <a:rPr lang="de-DE" sz="4000"/>
              <a:t>17. Kästchen</a:t>
            </a:r>
          </a:p>
        </p:txBody>
      </p:sp>
      <p:pic>
        <p:nvPicPr>
          <p:cNvPr id="5" name="Grafik 4" descr="Ein Bild, das Wachs, Kerzenständer, Kerze, Weihnachten enthält.&#10;&#10;Automatisch generierte Beschreibung">
            <a:extLst>
              <a:ext uri="{FF2B5EF4-FFF2-40B4-BE49-F238E27FC236}">
                <a16:creationId xmlns:a16="http://schemas.microsoft.com/office/drawing/2014/main" id="{B2BE0EC0-5E03-D9E6-1B69-403E23755D57}"/>
              </a:ext>
            </a:extLst>
          </p:cNvPr>
          <p:cNvPicPr>
            <a:picLocks noChangeAspect="1"/>
          </p:cNvPicPr>
          <p:nvPr/>
        </p:nvPicPr>
        <p:blipFill>
          <a:blip r:embed="rId2">
            <a:extLst>
              <a:ext uri="{28A0092B-C50C-407E-A947-70E740481C1C}">
                <a14:useLocalDpi xmlns:a14="http://schemas.microsoft.com/office/drawing/2010/main" val="0"/>
              </a:ext>
            </a:extLst>
          </a:blip>
          <a:srcRect t="14246" b="23418"/>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Inhaltsplatzhalter 2">
            <a:extLst>
              <a:ext uri="{FF2B5EF4-FFF2-40B4-BE49-F238E27FC236}">
                <a16:creationId xmlns:a16="http://schemas.microsoft.com/office/drawing/2014/main" id="{074A0995-7208-4988-92C4-6BCCCEE7E6FA}"/>
              </a:ext>
            </a:extLst>
          </p:cNvPr>
          <p:cNvSpPr>
            <a:spLocks noGrp="1"/>
          </p:cNvSpPr>
          <p:nvPr>
            <p:ph idx="1"/>
          </p:nvPr>
        </p:nvSpPr>
        <p:spPr>
          <a:xfrm>
            <a:off x="6096000" y="3703975"/>
            <a:ext cx="5257800" cy="2398713"/>
          </a:xfrm>
        </p:spPr>
        <p:txBody>
          <a:bodyPr anchor="ctr">
            <a:normAutofit/>
          </a:bodyPr>
          <a:lstStyle/>
          <a:p>
            <a:pPr marL="0" indent="0">
              <a:buNone/>
            </a:pPr>
            <a:r>
              <a:rPr lang="de-DE" sz="2000"/>
              <a:t>Advent, Advent</a:t>
            </a:r>
            <a:br>
              <a:rPr lang="de-DE" sz="2000"/>
            </a:br>
            <a:r>
              <a:rPr lang="de-DE" sz="2000"/>
              <a:t>die Schule brennt.</a:t>
            </a:r>
            <a:br>
              <a:rPr lang="de-DE" sz="2000"/>
            </a:br>
            <a:r>
              <a:rPr lang="de-DE" sz="2000"/>
              <a:t>Erst eine, dann zwei</a:t>
            </a:r>
            <a:br>
              <a:rPr lang="de-DE" sz="2000"/>
            </a:br>
            <a:r>
              <a:rPr lang="de-DE" sz="2000"/>
              <a:t>dann drei, dann vier.</a:t>
            </a:r>
            <a:br>
              <a:rPr lang="de-DE" sz="2000"/>
            </a:br>
            <a:r>
              <a:rPr lang="de-DE" sz="2000"/>
              <a:t>Und wenn die fünfte Schule brennt</a:t>
            </a:r>
            <a:br>
              <a:rPr lang="de-DE" sz="2000"/>
            </a:br>
            <a:r>
              <a:rPr lang="de-DE" sz="2000"/>
              <a:t>dann hat die Feuerwehr verpennt</a:t>
            </a:r>
            <a:br>
              <a:rPr lang="de-DE" sz="2000"/>
            </a:br>
            <a:endParaRPr lang="de-DE" sz="2000"/>
          </a:p>
        </p:txBody>
      </p:sp>
    </p:spTree>
    <p:extLst>
      <p:ext uri="{BB962C8B-B14F-4D97-AF65-F5344CB8AC3E}">
        <p14:creationId xmlns:p14="http://schemas.microsoft.com/office/powerpoint/2010/main" val="410250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794936-6C03-4D64-9FF6-2C8AD7323E97}"/>
              </a:ext>
            </a:extLst>
          </p:cNvPr>
          <p:cNvSpPr>
            <a:spLocks noGrp="1"/>
          </p:cNvSpPr>
          <p:nvPr>
            <p:ph type="title"/>
          </p:nvPr>
        </p:nvSpPr>
        <p:spPr>
          <a:xfrm>
            <a:off x="838200" y="365125"/>
            <a:ext cx="10515600" cy="1306443"/>
          </a:xfrm>
        </p:spPr>
        <p:txBody>
          <a:bodyPr>
            <a:normAutofit/>
          </a:bodyPr>
          <a:lstStyle/>
          <a:p>
            <a:r>
              <a:rPr lang="de-DE" sz="4000"/>
              <a:t>18.Kästchen</a:t>
            </a:r>
          </a:p>
        </p:txBody>
      </p:sp>
      <p:sp>
        <p:nvSpPr>
          <p:cNvPr id="3" name="Inhaltsplatzhalter 2">
            <a:extLst>
              <a:ext uri="{FF2B5EF4-FFF2-40B4-BE49-F238E27FC236}">
                <a16:creationId xmlns:a16="http://schemas.microsoft.com/office/drawing/2014/main" id="{68BF53BA-39F1-4B5E-A31C-0B1C02AFBCD0}"/>
              </a:ext>
            </a:extLst>
          </p:cNvPr>
          <p:cNvSpPr>
            <a:spLocks noGrp="1"/>
          </p:cNvSpPr>
          <p:nvPr>
            <p:ph idx="1"/>
          </p:nvPr>
        </p:nvSpPr>
        <p:spPr>
          <a:xfrm>
            <a:off x="838200" y="1825625"/>
            <a:ext cx="4152774" cy="4303464"/>
          </a:xfrm>
        </p:spPr>
        <p:txBody>
          <a:bodyPr>
            <a:normAutofit/>
          </a:bodyPr>
          <a:lstStyle/>
          <a:p>
            <a:pPr marL="0" indent="0">
              <a:buNone/>
            </a:pPr>
            <a:r>
              <a:rPr lang="de-DE" sz="2000"/>
              <a:t>Fun Fact: Adventskränze</a:t>
            </a:r>
          </a:p>
          <a:p>
            <a:pPr marL="0" indent="0">
              <a:buNone/>
            </a:pPr>
            <a:endParaRPr lang="de-DE" sz="2000"/>
          </a:p>
          <a:p>
            <a:pPr marL="0" indent="0">
              <a:buNone/>
            </a:pPr>
            <a:r>
              <a:rPr lang="de-DE" sz="2000" b="0" i="0">
                <a:effectLst/>
                <a:latin typeface="Google Sans"/>
              </a:rPr>
              <a:t>1839 erfand der deutsche Theologe und Sozialpädagoge Johann Hinrich Wichern den Adventskranz. Damals nicht nur mit 4 großen, weißen Kerzen für die Sonntage, sondern auch 19 kleinen, roten Kerzen für die Wochentage dazwischen. In den ersten Jahren allerdings noch ohne Tannengrün.</a:t>
            </a:r>
            <a:endParaRPr lang="de-DE" sz="2000"/>
          </a:p>
        </p:txBody>
      </p:sp>
      <p:pic>
        <p:nvPicPr>
          <p:cNvPr id="5" name="Grafik 4" descr="Ein Bild, das Weihnachten, Wachs, Kerzenständer, Kerze enthält.&#10;&#10;Automatisch generierte Beschreibung">
            <a:extLst>
              <a:ext uri="{FF2B5EF4-FFF2-40B4-BE49-F238E27FC236}">
                <a16:creationId xmlns:a16="http://schemas.microsoft.com/office/drawing/2014/main" id="{A2DCF813-D3A5-0684-DF48-8ACC83470D8F}"/>
              </a:ext>
            </a:extLst>
          </p:cNvPr>
          <p:cNvPicPr>
            <a:picLocks noChangeAspect="1"/>
          </p:cNvPicPr>
          <p:nvPr/>
        </p:nvPicPr>
        <p:blipFill>
          <a:blip r:embed="rId2">
            <a:extLst>
              <a:ext uri="{28A0092B-C50C-407E-A947-70E740481C1C}">
                <a14:useLocalDpi xmlns:a14="http://schemas.microsoft.com/office/drawing/2010/main" val="0"/>
              </a:ext>
            </a:extLst>
          </a:blip>
          <a:srcRect r="2511" b="-2"/>
          <a:stretch/>
        </p:blipFill>
        <p:spPr>
          <a:xfrm>
            <a:off x="5183500" y="1904282"/>
            <a:ext cx="6170299" cy="4224808"/>
          </a:xfrm>
          <a:prstGeom prst="rect">
            <a:avLst/>
          </a:prstGeom>
        </p:spPr>
      </p:pic>
    </p:spTree>
    <p:extLst>
      <p:ext uri="{BB962C8B-B14F-4D97-AF65-F5344CB8AC3E}">
        <p14:creationId xmlns:p14="http://schemas.microsoft.com/office/powerpoint/2010/main" val="233490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7B35D-4F95-4B0B-91C2-B2F9AB3F7AE7}"/>
              </a:ext>
            </a:extLst>
          </p:cNvPr>
          <p:cNvSpPr>
            <a:spLocks noGrp="1"/>
          </p:cNvSpPr>
          <p:nvPr>
            <p:ph type="title"/>
          </p:nvPr>
        </p:nvSpPr>
        <p:spPr/>
        <p:txBody>
          <a:bodyPr/>
          <a:lstStyle/>
          <a:p>
            <a:r>
              <a:rPr lang="de-DE" b="1" dirty="0"/>
              <a:t>1. Kästchen</a:t>
            </a:r>
          </a:p>
        </p:txBody>
      </p:sp>
      <p:sp>
        <p:nvSpPr>
          <p:cNvPr id="3" name="Textplatzhalter 2">
            <a:extLst>
              <a:ext uri="{FF2B5EF4-FFF2-40B4-BE49-F238E27FC236}">
                <a16:creationId xmlns:a16="http://schemas.microsoft.com/office/drawing/2014/main" id="{4DECCDAD-7886-4A58-8DD9-4560C14853DF}"/>
              </a:ext>
            </a:extLst>
          </p:cNvPr>
          <p:cNvSpPr>
            <a:spLocks noGrp="1"/>
          </p:cNvSpPr>
          <p:nvPr>
            <p:ph type="body" idx="1"/>
          </p:nvPr>
        </p:nvSpPr>
        <p:spPr>
          <a:xfrm>
            <a:off x="839788" y="1681163"/>
            <a:ext cx="5157787" cy="513397"/>
          </a:xfrm>
        </p:spPr>
        <p:txBody>
          <a:bodyPr/>
          <a:lstStyle/>
          <a:p>
            <a:r>
              <a:rPr lang="de-DE" dirty="0"/>
              <a:t>Rezept Butterkekse für 40 </a:t>
            </a:r>
            <a:r>
              <a:rPr lang="de-DE" dirty="0" err="1"/>
              <a:t>Stk</a:t>
            </a:r>
            <a:r>
              <a:rPr lang="de-DE" dirty="0"/>
              <a:t>.</a:t>
            </a:r>
          </a:p>
        </p:txBody>
      </p:sp>
      <p:sp>
        <p:nvSpPr>
          <p:cNvPr id="4" name="Inhaltsplatzhalter 3">
            <a:extLst>
              <a:ext uri="{FF2B5EF4-FFF2-40B4-BE49-F238E27FC236}">
                <a16:creationId xmlns:a16="http://schemas.microsoft.com/office/drawing/2014/main" id="{25E0190E-CA8B-4226-A5AB-0B67F0016E1B}"/>
              </a:ext>
            </a:extLst>
          </p:cNvPr>
          <p:cNvSpPr>
            <a:spLocks noGrp="1"/>
          </p:cNvSpPr>
          <p:nvPr>
            <p:ph sz="half" idx="2"/>
          </p:nvPr>
        </p:nvSpPr>
        <p:spPr>
          <a:xfrm>
            <a:off x="839788" y="2363372"/>
            <a:ext cx="5157787" cy="3826291"/>
          </a:xfrm>
        </p:spPr>
        <p:txBody>
          <a:bodyPr>
            <a:normAutofit fontScale="92500" lnSpcReduction="10000"/>
          </a:bodyPr>
          <a:lstStyle/>
          <a:p>
            <a:pPr>
              <a:buFontTx/>
              <a:buChar char="-"/>
            </a:pPr>
            <a:r>
              <a:rPr lang="de-DE" dirty="0"/>
              <a:t>125g kalte Butter</a:t>
            </a:r>
          </a:p>
          <a:p>
            <a:pPr>
              <a:buFontTx/>
              <a:buChar char="-"/>
            </a:pPr>
            <a:r>
              <a:rPr lang="de-DE" dirty="0"/>
              <a:t>200 g Mehl</a:t>
            </a:r>
          </a:p>
          <a:p>
            <a:pPr>
              <a:buFontTx/>
              <a:buChar char="-"/>
            </a:pPr>
            <a:r>
              <a:rPr lang="de-DE" dirty="0"/>
              <a:t>100g Zucker</a:t>
            </a:r>
          </a:p>
          <a:p>
            <a:pPr>
              <a:buFontTx/>
              <a:buChar char="-"/>
            </a:pPr>
            <a:r>
              <a:rPr lang="de-DE" dirty="0"/>
              <a:t>1Pck. Vanillezucker</a:t>
            </a:r>
          </a:p>
          <a:p>
            <a:pPr>
              <a:buFontTx/>
              <a:buChar char="-"/>
            </a:pPr>
            <a:r>
              <a:rPr lang="de-DE" dirty="0"/>
              <a:t>1 Ei</a:t>
            </a:r>
          </a:p>
          <a:p>
            <a:pPr marL="0" indent="0">
              <a:buNone/>
            </a:pPr>
            <a:r>
              <a:rPr lang="de-DE" b="1" dirty="0"/>
              <a:t>Zuckerguss</a:t>
            </a:r>
          </a:p>
          <a:p>
            <a:pPr>
              <a:buFontTx/>
              <a:buChar char="-"/>
            </a:pPr>
            <a:r>
              <a:rPr lang="de-DE" dirty="0"/>
              <a:t>2EL Zitronensaft</a:t>
            </a:r>
          </a:p>
          <a:p>
            <a:pPr>
              <a:buFontTx/>
              <a:buChar char="-"/>
            </a:pPr>
            <a:r>
              <a:rPr lang="de-DE" dirty="0"/>
              <a:t>6EL Puderzucker</a:t>
            </a:r>
          </a:p>
          <a:p>
            <a:endParaRPr lang="de-DE" dirty="0"/>
          </a:p>
        </p:txBody>
      </p:sp>
      <p:sp>
        <p:nvSpPr>
          <p:cNvPr id="6" name="Inhaltsplatzhalter 5">
            <a:extLst>
              <a:ext uri="{FF2B5EF4-FFF2-40B4-BE49-F238E27FC236}">
                <a16:creationId xmlns:a16="http://schemas.microsoft.com/office/drawing/2014/main" id="{3EEA0A75-B766-4E4C-A607-124D642FB732}"/>
              </a:ext>
            </a:extLst>
          </p:cNvPr>
          <p:cNvSpPr>
            <a:spLocks noGrp="1"/>
          </p:cNvSpPr>
          <p:nvPr>
            <p:ph sz="quarter" idx="4"/>
          </p:nvPr>
        </p:nvSpPr>
        <p:spPr>
          <a:xfrm>
            <a:off x="6172200" y="609601"/>
            <a:ext cx="5183188" cy="5357090"/>
          </a:xfrm>
        </p:spPr>
        <p:txBody>
          <a:bodyPr>
            <a:normAutofit fontScale="92500" lnSpcReduction="10000"/>
          </a:bodyPr>
          <a:lstStyle/>
          <a:p>
            <a:pPr>
              <a:buFontTx/>
              <a:buChar char="-"/>
            </a:pPr>
            <a:r>
              <a:rPr lang="de-DE" dirty="0"/>
              <a:t>Butter, Mehl, Zucker, Vanillezucker, Ei in einer Schussel verkneten</a:t>
            </a:r>
          </a:p>
          <a:p>
            <a:pPr>
              <a:buFontTx/>
              <a:buChar char="-"/>
            </a:pPr>
            <a:r>
              <a:rPr lang="de-DE" dirty="0"/>
              <a:t>30 min im Kühlschrank ruhen lassen</a:t>
            </a:r>
          </a:p>
          <a:p>
            <a:pPr>
              <a:buFontTx/>
              <a:buChar char="-"/>
            </a:pPr>
            <a:r>
              <a:rPr lang="de-DE" dirty="0"/>
              <a:t>Ausdehnen u. Formen ausstechen</a:t>
            </a:r>
          </a:p>
          <a:p>
            <a:pPr>
              <a:buFontTx/>
              <a:buChar char="-"/>
            </a:pPr>
            <a:r>
              <a:rPr lang="de-DE" dirty="0"/>
              <a:t>Im 160 C° vorgeheizten Ofen für 7-10 min backen</a:t>
            </a:r>
          </a:p>
          <a:p>
            <a:pPr>
              <a:buFontTx/>
              <a:buChar char="-"/>
            </a:pPr>
            <a:r>
              <a:rPr lang="de-DE" dirty="0"/>
              <a:t>Abkühlen lassen</a:t>
            </a:r>
          </a:p>
          <a:p>
            <a:pPr>
              <a:buFontTx/>
              <a:buChar char="-"/>
            </a:pPr>
            <a:r>
              <a:rPr lang="de-DE" dirty="0"/>
              <a:t>Zitronensaft u. Puderzucker zusammen rühren </a:t>
            </a:r>
          </a:p>
          <a:p>
            <a:pPr>
              <a:buFontTx/>
              <a:buChar char="-"/>
            </a:pPr>
            <a:r>
              <a:rPr lang="de-DE" dirty="0"/>
              <a:t>An schließlich die Kekse dekorieren</a:t>
            </a:r>
          </a:p>
        </p:txBody>
      </p:sp>
    </p:spTree>
    <p:extLst>
      <p:ext uri="{BB962C8B-B14F-4D97-AF65-F5344CB8AC3E}">
        <p14:creationId xmlns:p14="http://schemas.microsoft.com/office/powerpoint/2010/main" val="40853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Blumendesign, Beerdigung, Blume, Im Haus enthält.&#10;&#10;Automatisch generierte Beschreibung">
            <a:extLst>
              <a:ext uri="{FF2B5EF4-FFF2-40B4-BE49-F238E27FC236}">
                <a16:creationId xmlns:a16="http://schemas.microsoft.com/office/drawing/2014/main" id="{0F6A344B-3350-64FF-3E8A-6E7F2CEDBF92}"/>
              </a:ext>
            </a:extLst>
          </p:cNvPr>
          <p:cNvPicPr>
            <a:picLocks noChangeAspect="1"/>
          </p:cNvPicPr>
          <p:nvPr/>
        </p:nvPicPr>
        <p:blipFill>
          <a:blip r:embed="rId2">
            <a:extLst>
              <a:ext uri="{28A0092B-C50C-407E-A947-70E740481C1C}">
                <a14:useLocalDpi xmlns:a14="http://schemas.microsoft.com/office/drawing/2010/main" val="0"/>
              </a:ext>
            </a:extLst>
          </a:blip>
          <a:srcRect r="6237"/>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7516045-49B2-4431-9884-15AA02F976FC}"/>
              </a:ext>
            </a:extLst>
          </p:cNvPr>
          <p:cNvSpPr>
            <a:spLocks noGrp="1"/>
          </p:cNvSpPr>
          <p:nvPr>
            <p:ph type="title"/>
          </p:nvPr>
        </p:nvSpPr>
        <p:spPr>
          <a:xfrm>
            <a:off x="7531610" y="365125"/>
            <a:ext cx="3822189" cy="1899912"/>
          </a:xfrm>
        </p:spPr>
        <p:txBody>
          <a:bodyPr>
            <a:normAutofit/>
          </a:bodyPr>
          <a:lstStyle/>
          <a:p>
            <a:r>
              <a:rPr lang="de-DE" sz="4000"/>
              <a:t>19. Kästchen</a:t>
            </a:r>
          </a:p>
        </p:txBody>
      </p:sp>
      <p:sp>
        <p:nvSpPr>
          <p:cNvPr id="3" name="Inhaltsplatzhalter 2">
            <a:extLst>
              <a:ext uri="{FF2B5EF4-FFF2-40B4-BE49-F238E27FC236}">
                <a16:creationId xmlns:a16="http://schemas.microsoft.com/office/drawing/2014/main" id="{07BF4010-2F81-4713-8399-F686811D6CED}"/>
              </a:ext>
            </a:extLst>
          </p:cNvPr>
          <p:cNvSpPr>
            <a:spLocks noGrp="1"/>
          </p:cNvSpPr>
          <p:nvPr>
            <p:ph idx="1"/>
          </p:nvPr>
        </p:nvSpPr>
        <p:spPr>
          <a:xfrm>
            <a:off x="7531610" y="2434201"/>
            <a:ext cx="3822189" cy="3742762"/>
          </a:xfrm>
        </p:spPr>
        <p:txBody>
          <a:bodyPr>
            <a:normAutofit/>
          </a:bodyPr>
          <a:lstStyle/>
          <a:p>
            <a:pPr marL="0" indent="0">
              <a:buNone/>
            </a:pPr>
            <a:r>
              <a:rPr lang="de-DE" sz="1600" b="1" i="0">
                <a:effectLst/>
                <a:latin typeface="Helvetica Neue"/>
              </a:rPr>
              <a:t>Weihnachtsbraten</a:t>
            </a:r>
            <a:br>
              <a:rPr lang="de-DE" sz="1600"/>
            </a:br>
            <a:r>
              <a:rPr lang="de-DE" sz="1600" b="0" i="0">
                <a:effectLst/>
                <a:latin typeface="Helvetica Neue"/>
              </a:rPr>
              <a:t>Die Weihnachtszeit hat ein Geschick,</a:t>
            </a:r>
            <a:br>
              <a:rPr lang="de-DE" sz="1600"/>
            </a:br>
            <a:r>
              <a:rPr lang="de-DE" sz="1600" b="0" i="0">
                <a:effectLst/>
                <a:latin typeface="Helvetica Neue"/>
              </a:rPr>
              <a:t>Sie macht mich jährlich immer dick.</a:t>
            </a:r>
            <a:br>
              <a:rPr lang="de-DE" sz="1600"/>
            </a:br>
            <a:r>
              <a:rPr lang="de-DE" sz="1600" b="0" i="0">
                <a:effectLst/>
                <a:latin typeface="Helvetica Neue"/>
              </a:rPr>
              <a:t>Denn Schoki, Braten und andere Leckereien,</a:t>
            </a:r>
            <a:br>
              <a:rPr lang="de-DE" sz="1600"/>
            </a:br>
            <a:r>
              <a:rPr lang="de-DE" sz="1600" b="0" i="0">
                <a:effectLst/>
                <a:latin typeface="Helvetica Neue"/>
              </a:rPr>
              <a:t>Dank der Familie, lass ich´s nicht sein.</a:t>
            </a:r>
            <a:br>
              <a:rPr lang="de-DE" sz="1600"/>
            </a:br>
            <a:r>
              <a:rPr lang="de-DE" sz="1600" b="0" i="0">
                <a:effectLst/>
                <a:latin typeface="Helvetica Neue"/>
              </a:rPr>
              <a:t>Und ist die Weihnachtszeit dann vorbei,</a:t>
            </a:r>
            <a:br>
              <a:rPr lang="de-DE" sz="1600"/>
            </a:br>
            <a:r>
              <a:rPr lang="de-DE" sz="1600" b="0" i="0">
                <a:effectLst/>
                <a:latin typeface="Helvetica Neue"/>
              </a:rPr>
              <a:t>Hab ich die ganze Rennerei.</a:t>
            </a:r>
            <a:br>
              <a:rPr lang="de-DE" sz="1600"/>
            </a:br>
            <a:r>
              <a:rPr lang="de-DE" sz="1600" b="0" i="0">
                <a:effectLst/>
                <a:latin typeface="Helvetica Neue"/>
              </a:rPr>
              <a:t>Die Pfunde wieder los werden,</a:t>
            </a:r>
            <a:br>
              <a:rPr lang="de-DE" sz="1600"/>
            </a:br>
            <a:r>
              <a:rPr lang="de-DE" sz="1600" b="0" i="0">
                <a:effectLst/>
                <a:latin typeface="Helvetica Neue"/>
              </a:rPr>
              <a:t>Es wird mir wohl den Sommer verderben.</a:t>
            </a:r>
            <a:br>
              <a:rPr lang="de-DE" sz="1600"/>
            </a:br>
            <a:r>
              <a:rPr lang="de-DE" sz="1600" b="0" i="0">
                <a:effectLst/>
                <a:latin typeface="Helvetica Neue"/>
              </a:rPr>
              <a:t>Doch gelernt hab ich wie immer nichts,</a:t>
            </a:r>
            <a:br>
              <a:rPr lang="de-DE" sz="1600"/>
            </a:br>
            <a:r>
              <a:rPr lang="de-DE" sz="1600" b="0" i="0">
                <a:effectLst/>
                <a:latin typeface="Helvetica Neue"/>
              </a:rPr>
              <a:t>Nächstes Jahr ist der selbe Mist.</a:t>
            </a:r>
            <a:endParaRPr lang="de-DE" sz="1600"/>
          </a:p>
        </p:txBody>
      </p:sp>
    </p:spTree>
    <p:extLst>
      <p:ext uri="{BB962C8B-B14F-4D97-AF65-F5344CB8AC3E}">
        <p14:creationId xmlns:p14="http://schemas.microsoft.com/office/powerpoint/2010/main" val="177272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Schnee, Natur, Gefrieren, Winter enthält.&#10;&#10;Automatisch generierte Beschreibung">
            <a:extLst>
              <a:ext uri="{FF2B5EF4-FFF2-40B4-BE49-F238E27FC236}">
                <a16:creationId xmlns:a16="http://schemas.microsoft.com/office/drawing/2014/main" id="{5F8F83F9-22E9-B9F3-308B-639D1452F451}"/>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F631E02-AC99-42FC-B493-20E0B530B7A7}"/>
              </a:ext>
            </a:extLst>
          </p:cNvPr>
          <p:cNvSpPr>
            <a:spLocks noGrp="1"/>
          </p:cNvSpPr>
          <p:nvPr>
            <p:ph type="title"/>
          </p:nvPr>
        </p:nvSpPr>
        <p:spPr>
          <a:xfrm>
            <a:off x="838200" y="365125"/>
            <a:ext cx="3822189" cy="1899912"/>
          </a:xfrm>
        </p:spPr>
        <p:txBody>
          <a:bodyPr>
            <a:normAutofit/>
          </a:bodyPr>
          <a:lstStyle/>
          <a:p>
            <a:r>
              <a:rPr lang="de-DE" sz="4000"/>
              <a:t>20. Kästchen</a:t>
            </a:r>
          </a:p>
        </p:txBody>
      </p:sp>
      <p:sp>
        <p:nvSpPr>
          <p:cNvPr id="3" name="Inhaltsplatzhalter 2">
            <a:extLst>
              <a:ext uri="{FF2B5EF4-FFF2-40B4-BE49-F238E27FC236}">
                <a16:creationId xmlns:a16="http://schemas.microsoft.com/office/drawing/2014/main" id="{26AB44DE-7B71-4A67-B91A-5DB5B1B3DF0C}"/>
              </a:ext>
            </a:extLst>
          </p:cNvPr>
          <p:cNvSpPr>
            <a:spLocks noGrp="1"/>
          </p:cNvSpPr>
          <p:nvPr>
            <p:ph idx="1"/>
          </p:nvPr>
        </p:nvSpPr>
        <p:spPr>
          <a:xfrm>
            <a:off x="838200" y="2434201"/>
            <a:ext cx="3822189" cy="3742762"/>
          </a:xfrm>
        </p:spPr>
        <p:txBody>
          <a:bodyPr>
            <a:normAutofit/>
          </a:bodyPr>
          <a:lstStyle/>
          <a:p>
            <a:pPr marL="0" indent="0">
              <a:buNone/>
            </a:pPr>
            <a:r>
              <a:rPr lang="de-DE" sz="2000" b="1" i="0">
                <a:effectLst/>
                <a:latin typeface="Helvetica Neue"/>
              </a:rPr>
              <a:t>Weihnachtszeit</a:t>
            </a:r>
            <a:br>
              <a:rPr lang="de-DE" sz="2000"/>
            </a:br>
            <a:r>
              <a:rPr lang="de-DE" sz="2000" b="0" i="0">
                <a:effectLst/>
                <a:latin typeface="Helvetica Neue"/>
              </a:rPr>
              <a:t>Wenn Glöcklein dröhnen, Engel brüllen,</a:t>
            </a:r>
            <a:br>
              <a:rPr lang="de-DE" sz="2000"/>
            </a:br>
            <a:r>
              <a:rPr lang="de-DE" sz="2000" b="0" i="0">
                <a:effectLst/>
                <a:latin typeface="Helvetica Neue"/>
              </a:rPr>
              <a:t>mit Radau die Ohren füllen,</a:t>
            </a:r>
            <a:br>
              <a:rPr lang="de-DE" sz="2000"/>
            </a:br>
            <a:r>
              <a:rPr lang="de-DE" sz="2000" b="0" i="0">
                <a:effectLst/>
                <a:latin typeface="Helvetica Neue"/>
              </a:rPr>
              <a:t>wenn Radau ist überall,</a:t>
            </a:r>
            <a:br>
              <a:rPr lang="de-DE" sz="2000"/>
            </a:br>
            <a:r>
              <a:rPr lang="de-DE" sz="2000" b="0" i="0">
                <a:effectLst/>
                <a:latin typeface="Helvetica Neue"/>
              </a:rPr>
              <a:t>und es mir mit lautem Knall</a:t>
            </a:r>
            <a:br>
              <a:rPr lang="de-DE" sz="2000"/>
            </a:br>
            <a:r>
              <a:rPr lang="de-DE" sz="2000" b="0" i="0">
                <a:effectLst/>
                <a:latin typeface="Helvetica Neue"/>
              </a:rPr>
              <a:t>Flocken auf die Rübe schneit,</a:t>
            </a:r>
            <a:br>
              <a:rPr lang="de-DE" sz="2000"/>
            </a:br>
            <a:r>
              <a:rPr lang="de-DE" sz="2000" b="0" i="0">
                <a:effectLst/>
                <a:latin typeface="Helvetica Neue"/>
              </a:rPr>
              <a:t>heissa dann ist Weihnachtszeit!</a:t>
            </a:r>
            <a:endParaRPr lang="de-DE" sz="2000"/>
          </a:p>
        </p:txBody>
      </p:sp>
    </p:spTree>
    <p:extLst>
      <p:ext uri="{BB962C8B-B14F-4D97-AF65-F5344CB8AC3E}">
        <p14:creationId xmlns:p14="http://schemas.microsoft.com/office/powerpoint/2010/main" val="3541684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Zubehör, Tasche, draußen enthält.&#10;&#10;Automatisch generierte Beschreibung">
            <a:extLst>
              <a:ext uri="{FF2B5EF4-FFF2-40B4-BE49-F238E27FC236}">
                <a16:creationId xmlns:a16="http://schemas.microsoft.com/office/drawing/2014/main" id="{AB33D1E9-C8E9-B74B-8D66-0AC1B5CAAF70}"/>
              </a:ext>
            </a:extLst>
          </p:cNvPr>
          <p:cNvPicPr>
            <a:picLocks noChangeAspect="1"/>
          </p:cNvPicPr>
          <p:nvPr/>
        </p:nvPicPr>
        <p:blipFill>
          <a:blip r:embed="rId2">
            <a:extLst>
              <a:ext uri="{28A0092B-C50C-407E-A947-70E740481C1C}">
                <a14:useLocalDpi xmlns:a14="http://schemas.microsoft.com/office/drawing/2010/main" val="0"/>
              </a:ext>
            </a:extLst>
          </a:blip>
          <a:srcRect r="6588"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75111F3-C815-4C40-B012-224288A078F5}"/>
              </a:ext>
            </a:extLst>
          </p:cNvPr>
          <p:cNvSpPr>
            <a:spLocks noGrp="1"/>
          </p:cNvSpPr>
          <p:nvPr>
            <p:ph type="title"/>
          </p:nvPr>
        </p:nvSpPr>
        <p:spPr>
          <a:xfrm>
            <a:off x="838200" y="365125"/>
            <a:ext cx="3822189" cy="1899912"/>
          </a:xfrm>
        </p:spPr>
        <p:txBody>
          <a:bodyPr>
            <a:normAutofit/>
          </a:bodyPr>
          <a:lstStyle/>
          <a:p>
            <a:r>
              <a:rPr lang="de-DE" sz="4000"/>
              <a:t>21. Kästchen</a:t>
            </a:r>
          </a:p>
        </p:txBody>
      </p:sp>
      <p:sp>
        <p:nvSpPr>
          <p:cNvPr id="3" name="Inhaltsplatzhalter 2">
            <a:extLst>
              <a:ext uri="{FF2B5EF4-FFF2-40B4-BE49-F238E27FC236}">
                <a16:creationId xmlns:a16="http://schemas.microsoft.com/office/drawing/2014/main" id="{888298D2-26D7-46C6-9408-F213DA0245E4}"/>
              </a:ext>
            </a:extLst>
          </p:cNvPr>
          <p:cNvSpPr>
            <a:spLocks noGrp="1"/>
          </p:cNvSpPr>
          <p:nvPr>
            <p:ph idx="1"/>
          </p:nvPr>
        </p:nvSpPr>
        <p:spPr>
          <a:xfrm>
            <a:off x="838200" y="2434201"/>
            <a:ext cx="5498432" cy="3742762"/>
          </a:xfrm>
        </p:spPr>
        <p:txBody>
          <a:bodyPr>
            <a:normAutofit/>
          </a:bodyPr>
          <a:lstStyle/>
          <a:p>
            <a:pPr marL="0" indent="0">
              <a:buNone/>
            </a:pPr>
            <a:r>
              <a:rPr lang="de-DE" sz="2400" dirty="0"/>
              <a:t>Weshalb haben Adventskalender 24 Türchen?</a:t>
            </a:r>
          </a:p>
          <a:p>
            <a:pPr marL="0" indent="0">
              <a:buNone/>
            </a:pPr>
            <a:endParaRPr lang="de-DE" sz="2400" dirty="0"/>
          </a:p>
          <a:p>
            <a:pPr marL="0" indent="0">
              <a:buNone/>
            </a:pPr>
            <a:r>
              <a:rPr lang="de-DE" sz="2400" dirty="0"/>
              <a:t>Im Jahr 1908 präsentierte Lang den ersten Adventskalender, der 24 Türchen enthielt, hinter denen sich kleine Bilder verbargen. Diese innovative Idee sollte den Kindern helfen, die Tage bis zum Heiligen Abend zu zählen und sie mit täglichen kleinen Freuden zu erfreuen.</a:t>
            </a:r>
          </a:p>
        </p:txBody>
      </p:sp>
    </p:spTree>
    <p:extLst>
      <p:ext uri="{BB962C8B-B14F-4D97-AF65-F5344CB8AC3E}">
        <p14:creationId xmlns:p14="http://schemas.microsoft.com/office/powerpoint/2010/main" val="383706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Essen, Süßwaren, Nachspeise, Snack enthält.&#10;&#10;Automatisch generierte Beschreibung">
            <a:extLst>
              <a:ext uri="{FF2B5EF4-FFF2-40B4-BE49-F238E27FC236}">
                <a16:creationId xmlns:a16="http://schemas.microsoft.com/office/drawing/2014/main" id="{3D67F2E2-B3C3-F5DA-2309-3FA975BBAC63}"/>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F1CF1A2-F3F6-4D1F-8F5C-A8F31552CD42}"/>
              </a:ext>
            </a:extLst>
          </p:cNvPr>
          <p:cNvSpPr>
            <a:spLocks noGrp="1"/>
          </p:cNvSpPr>
          <p:nvPr>
            <p:ph type="title"/>
          </p:nvPr>
        </p:nvSpPr>
        <p:spPr>
          <a:xfrm>
            <a:off x="838200" y="365125"/>
            <a:ext cx="3822189" cy="1899912"/>
          </a:xfrm>
        </p:spPr>
        <p:txBody>
          <a:bodyPr>
            <a:normAutofit/>
          </a:bodyPr>
          <a:lstStyle/>
          <a:p>
            <a:r>
              <a:rPr lang="de-DE" sz="4000" dirty="0"/>
              <a:t>22. Kätschen</a:t>
            </a:r>
          </a:p>
        </p:txBody>
      </p:sp>
      <p:sp>
        <p:nvSpPr>
          <p:cNvPr id="3" name="Inhaltsplatzhalter 2">
            <a:extLst>
              <a:ext uri="{FF2B5EF4-FFF2-40B4-BE49-F238E27FC236}">
                <a16:creationId xmlns:a16="http://schemas.microsoft.com/office/drawing/2014/main" id="{783B5D8A-9189-460B-8792-68EDAE1CB4CE}"/>
              </a:ext>
            </a:extLst>
          </p:cNvPr>
          <p:cNvSpPr>
            <a:spLocks noGrp="1"/>
          </p:cNvSpPr>
          <p:nvPr>
            <p:ph idx="1"/>
          </p:nvPr>
        </p:nvSpPr>
        <p:spPr>
          <a:xfrm>
            <a:off x="838200" y="2434201"/>
            <a:ext cx="3822189" cy="3742762"/>
          </a:xfrm>
        </p:spPr>
        <p:txBody>
          <a:bodyPr>
            <a:normAutofit fontScale="92500"/>
          </a:bodyPr>
          <a:lstStyle/>
          <a:p>
            <a:pPr marL="0" indent="0">
              <a:buNone/>
            </a:pPr>
            <a:r>
              <a:rPr lang="de-DE" sz="2400" dirty="0"/>
              <a:t>wieviel Schokolade wird in der Weihnachtszeit gegessen</a:t>
            </a:r>
          </a:p>
          <a:p>
            <a:pPr marL="0" indent="0">
              <a:buNone/>
            </a:pPr>
            <a:endParaRPr lang="de-DE" sz="2400" dirty="0"/>
          </a:p>
          <a:p>
            <a:pPr marL="0" indent="0">
              <a:buNone/>
            </a:pPr>
            <a:endParaRPr lang="de-DE" sz="2400" dirty="0"/>
          </a:p>
          <a:p>
            <a:pPr marL="0" indent="0">
              <a:buNone/>
            </a:pPr>
            <a:endParaRPr lang="de-DE" sz="2400" dirty="0"/>
          </a:p>
          <a:p>
            <a:pPr marL="0" indent="0">
              <a:buNone/>
            </a:pPr>
            <a:r>
              <a:rPr lang="de-DE" sz="2400" dirty="0"/>
              <a:t>Des Deutschen liebste Süßigkeit - vor allem zur Weihnachtszeit: Wir futtern fast zehn Kilogramm Schokolade pro Kopf.</a:t>
            </a:r>
          </a:p>
        </p:txBody>
      </p:sp>
    </p:spTree>
    <p:extLst>
      <p:ext uri="{BB962C8B-B14F-4D97-AF65-F5344CB8AC3E}">
        <p14:creationId xmlns:p14="http://schemas.microsoft.com/office/powerpoint/2010/main" val="28710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Weihnachten, Heiligabend, Spielzeug, Weihnachtsbaum enthält.&#10;&#10;Automatisch generierte Beschreibung">
            <a:extLst>
              <a:ext uri="{FF2B5EF4-FFF2-40B4-BE49-F238E27FC236}">
                <a16:creationId xmlns:a16="http://schemas.microsoft.com/office/drawing/2014/main" id="{50DAB45A-D9C0-BF0E-A658-4A6F1A37534D}"/>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B917266-8671-4F95-9CE6-7B150B92ED62}"/>
              </a:ext>
            </a:extLst>
          </p:cNvPr>
          <p:cNvSpPr>
            <a:spLocks noGrp="1"/>
          </p:cNvSpPr>
          <p:nvPr>
            <p:ph type="title"/>
          </p:nvPr>
        </p:nvSpPr>
        <p:spPr>
          <a:xfrm>
            <a:off x="838200" y="365125"/>
            <a:ext cx="3822189" cy="1899912"/>
          </a:xfrm>
        </p:spPr>
        <p:txBody>
          <a:bodyPr>
            <a:normAutofit/>
          </a:bodyPr>
          <a:lstStyle/>
          <a:p>
            <a:r>
              <a:rPr lang="de-DE" sz="4000"/>
              <a:t>23. Kästchen</a:t>
            </a:r>
          </a:p>
        </p:txBody>
      </p:sp>
      <p:sp>
        <p:nvSpPr>
          <p:cNvPr id="3" name="Inhaltsplatzhalter 2">
            <a:extLst>
              <a:ext uri="{FF2B5EF4-FFF2-40B4-BE49-F238E27FC236}">
                <a16:creationId xmlns:a16="http://schemas.microsoft.com/office/drawing/2014/main" id="{35C68BC6-894D-4DF3-9922-AC4452AE14AF}"/>
              </a:ext>
            </a:extLst>
          </p:cNvPr>
          <p:cNvSpPr>
            <a:spLocks noGrp="1"/>
          </p:cNvSpPr>
          <p:nvPr>
            <p:ph idx="1"/>
          </p:nvPr>
        </p:nvSpPr>
        <p:spPr>
          <a:xfrm>
            <a:off x="838200" y="2434201"/>
            <a:ext cx="3822189" cy="3742762"/>
          </a:xfrm>
        </p:spPr>
        <p:txBody>
          <a:bodyPr>
            <a:normAutofit/>
          </a:bodyPr>
          <a:lstStyle/>
          <a:p>
            <a:pPr marL="0" indent="0">
              <a:buNone/>
            </a:pPr>
            <a:r>
              <a:rPr lang="de-DE" sz="2000"/>
              <a:t>Wer bringt bei und die Geschenke?</a:t>
            </a:r>
          </a:p>
          <a:p>
            <a:pPr marL="0" indent="0">
              <a:buNone/>
            </a:pPr>
            <a:endParaRPr lang="de-DE" sz="2000"/>
          </a:p>
          <a:p>
            <a:pPr marL="0" indent="0">
              <a:buNone/>
            </a:pPr>
            <a:r>
              <a:rPr lang="de-DE" sz="2000" b="0" i="0">
                <a:effectLst/>
                <a:latin typeface="Google Sans"/>
              </a:rPr>
              <a:t>In Nord-, Ost- und Mitteldeutschland bringt meist der Weihnachtsmann die Geschenke, während es in West- und Süddeutschland sowie Österreich und der Schweiz meist das Christkind ist.</a:t>
            </a:r>
            <a:endParaRPr lang="de-DE" sz="2000"/>
          </a:p>
        </p:txBody>
      </p:sp>
    </p:spTree>
    <p:extLst>
      <p:ext uri="{BB962C8B-B14F-4D97-AF65-F5344CB8AC3E}">
        <p14:creationId xmlns:p14="http://schemas.microsoft.com/office/powerpoint/2010/main" val="115303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ext, Hochzeitsgeschenke, Im Haus enthält.&#10;&#10;Automatisch generierte Beschreibung">
            <a:extLst>
              <a:ext uri="{FF2B5EF4-FFF2-40B4-BE49-F238E27FC236}">
                <a16:creationId xmlns:a16="http://schemas.microsoft.com/office/drawing/2014/main" id="{A549211A-1170-E06C-5796-2E0380DDBC2B}"/>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6241" b="9489"/>
          <a:stretch/>
        </p:blipFill>
        <p:spPr>
          <a:xfrm>
            <a:off x="20" y="1"/>
            <a:ext cx="12191980" cy="6857999"/>
          </a:xfrm>
          <a:prstGeom prst="rect">
            <a:avLst/>
          </a:prstGeom>
        </p:spPr>
      </p:pic>
      <p:sp>
        <p:nvSpPr>
          <p:cNvPr id="2" name="Titel 1">
            <a:extLst>
              <a:ext uri="{FF2B5EF4-FFF2-40B4-BE49-F238E27FC236}">
                <a16:creationId xmlns:a16="http://schemas.microsoft.com/office/drawing/2014/main" id="{8A4FD1BE-1A21-4521-BD78-B8B9E33ED76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24. </a:t>
            </a:r>
            <a:r>
              <a:rPr lang="en-US" sz="6600" dirty="0" err="1">
                <a:solidFill>
                  <a:srgbClr val="FFFFFF"/>
                </a:solidFill>
              </a:rPr>
              <a:t>Kästchen</a:t>
            </a:r>
            <a:r>
              <a:rPr lang="en-US" sz="6000" dirty="0">
                <a:solidFill>
                  <a:srgbClr val="FFFFFF"/>
                </a:solidFill>
              </a:rPr>
              <a:t> </a:t>
            </a:r>
          </a:p>
        </p:txBody>
      </p:sp>
      <p:sp>
        <p:nvSpPr>
          <p:cNvPr id="3" name="Inhaltsplatzhalter 2">
            <a:extLst>
              <a:ext uri="{FF2B5EF4-FFF2-40B4-BE49-F238E27FC236}">
                <a16:creationId xmlns:a16="http://schemas.microsoft.com/office/drawing/2014/main" id="{9D771BC9-4564-4D3A-B0F4-9A50C82EECD3}"/>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de-AT" sz="6600" dirty="0">
                <a:solidFill>
                  <a:srgbClr val="FFFFFF"/>
                </a:solidFill>
              </a:rPr>
              <a:t>Das Christkind ist da!!!!</a:t>
            </a:r>
          </a:p>
        </p:txBody>
      </p:sp>
    </p:spTree>
    <p:extLst>
      <p:ext uri="{BB962C8B-B14F-4D97-AF65-F5344CB8AC3E}">
        <p14:creationId xmlns:p14="http://schemas.microsoft.com/office/powerpoint/2010/main" val="13240675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DAC4704-4260-4E4B-983B-BD79D3E0F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8703CF0-A520-4CD2-AFEB-5BD9540CDBF7}"/>
              </a:ext>
            </a:extLst>
          </p:cNvPr>
          <p:cNvSpPr>
            <a:spLocks noGrp="1"/>
          </p:cNvSpPr>
          <p:nvPr>
            <p:ph type="title"/>
          </p:nvPr>
        </p:nvSpPr>
        <p:spPr/>
        <p:txBody>
          <a:bodyPr/>
          <a:lstStyle/>
          <a:p>
            <a:pPr algn="ctr"/>
            <a:r>
              <a:rPr lang="de-DE" b="1" dirty="0">
                <a:solidFill>
                  <a:schemeClr val="accent1">
                    <a:lumMod val="20000"/>
                    <a:lumOff val="80000"/>
                  </a:schemeClr>
                </a:solidFill>
              </a:rPr>
              <a:t>2.Kästchen</a:t>
            </a:r>
          </a:p>
        </p:txBody>
      </p:sp>
      <p:sp>
        <p:nvSpPr>
          <p:cNvPr id="3" name="Inhaltsplatzhalter 2">
            <a:extLst>
              <a:ext uri="{FF2B5EF4-FFF2-40B4-BE49-F238E27FC236}">
                <a16:creationId xmlns:a16="http://schemas.microsoft.com/office/drawing/2014/main" id="{02FE1A8C-D8A8-4439-9E76-6790C0FB8CD1}"/>
              </a:ext>
            </a:extLst>
          </p:cNvPr>
          <p:cNvSpPr>
            <a:spLocks noGrp="1"/>
          </p:cNvSpPr>
          <p:nvPr>
            <p:ph idx="1"/>
          </p:nvPr>
        </p:nvSpPr>
        <p:spPr/>
        <p:txBody>
          <a:bodyPr>
            <a:normAutofit lnSpcReduction="10000"/>
          </a:bodyPr>
          <a:lstStyle/>
          <a:p>
            <a:pPr marL="0" indent="0">
              <a:buNone/>
            </a:pPr>
            <a:r>
              <a:rPr lang="de-DE" b="1" dirty="0">
                <a:solidFill>
                  <a:schemeClr val="accent1">
                    <a:lumMod val="20000"/>
                    <a:lumOff val="80000"/>
                  </a:schemeClr>
                </a:solidFill>
              </a:rPr>
              <a:t>Advent</a:t>
            </a:r>
            <a:r>
              <a:rPr lang="de-DE" dirty="0">
                <a:solidFill>
                  <a:schemeClr val="accent1">
                    <a:lumMod val="20000"/>
                    <a:lumOff val="80000"/>
                  </a:schemeClr>
                </a:solidFill>
              </a:rPr>
              <a:t> </a:t>
            </a:r>
          </a:p>
          <a:p>
            <a:pPr marL="0" indent="0">
              <a:buNone/>
            </a:pPr>
            <a:r>
              <a:rPr lang="de-DE" dirty="0">
                <a:solidFill>
                  <a:schemeClr val="accent1">
                    <a:lumMod val="20000"/>
                    <a:lumOff val="80000"/>
                  </a:schemeClr>
                </a:solidFill>
              </a:rPr>
              <a:t>Es treibt der Wind im Winterwald</a:t>
            </a:r>
          </a:p>
          <a:p>
            <a:pPr marL="0" indent="0">
              <a:buNone/>
            </a:pPr>
            <a:r>
              <a:rPr lang="de-DE" dirty="0">
                <a:solidFill>
                  <a:schemeClr val="accent1">
                    <a:lumMod val="20000"/>
                    <a:lumOff val="80000"/>
                  </a:schemeClr>
                </a:solidFill>
              </a:rPr>
              <a:t>Die Flockenherde wie ein Hirt, </a:t>
            </a:r>
          </a:p>
          <a:p>
            <a:pPr marL="0" indent="0">
              <a:buNone/>
            </a:pPr>
            <a:r>
              <a:rPr lang="de-DE" dirty="0">
                <a:solidFill>
                  <a:schemeClr val="accent1">
                    <a:lumMod val="20000"/>
                    <a:lumOff val="80000"/>
                  </a:schemeClr>
                </a:solidFill>
              </a:rPr>
              <a:t>Und manche Tanne ahnt, wie bald </a:t>
            </a:r>
          </a:p>
          <a:p>
            <a:pPr marL="0" indent="0">
              <a:buNone/>
            </a:pPr>
            <a:r>
              <a:rPr lang="de-DE" dirty="0">
                <a:solidFill>
                  <a:schemeClr val="accent1">
                    <a:lumMod val="20000"/>
                    <a:lumOff val="80000"/>
                  </a:schemeClr>
                </a:solidFill>
              </a:rPr>
              <a:t>Sie fromm und lichterheilig wird,</a:t>
            </a:r>
          </a:p>
          <a:p>
            <a:pPr marL="0" indent="0">
              <a:buNone/>
            </a:pPr>
            <a:r>
              <a:rPr lang="de-DE" dirty="0">
                <a:solidFill>
                  <a:schemeClr val="accent1">
                    <a:lumMod val="20000"/>
                    <a:lumOff val="80000"/>
                  </a:schemeClr>
                </a:solidFill>
              </a:rPr>
              <a:t>Und lauscht hinaus. Den weißen Wegen</a:t>
            </a:r>
          </a:p>
          <a:p>
            <a:pPr marL="0" indent="0">
              <a:buNone/>
            </a:pPr>
            <a:r>
              <a:rPr lang="de-DE" dirty="0">
                <a:solidFill>
                  <a:schemeClr val="accent1">
                    <a:lumMod val="20000"/>
                    <a:lumOff val="80000"/>
                  </a:schemeClr>
                </a:solidFill>
              </a:rPr>
              <a:t>Streckt sie die Zweige hin – bereit, </a:t>
            </a:r>
          </a:p>
          <a:p>
            <a:pPr marL="0" indent="0">
              <a:buNone/>
            </a:pPr>
            <a:r>
              <a:rPr lang="de-DE" dirty="0">
                <a:solidFill>
                  <a:schemeClr val="accent1">
                    <a:lumMod val="20000"/>
                    <a:lumOff val="80000"/>
                  </a:schemeClr>
                </a:solidFill>
              </a:rPr>
              <a:t>Und wehrt dem Wind und wächst entgegen</a:t>
            </a:r>
          </a:p>
          <a:p>
            <a:pPr marL="0" indent="0">
              <a:buNone/>
            </a:pPr>
            <a:r>
              <a:rPr lang="de-DE" dirty="0">
                <a:solidFill>
                  <a:schemeClr val="accent1">
                    <a:lumMod val="20000"/>
                    <a:lumOff val="80000"/>
                  </a:schemeClr>
                </a:solidFill>
              </a:rPr>
              <a:t>Der einen Nacht der Herrlichkeit</a:t>
            </a:r>
          </a:p>
        </p:txBody>
      </p:sp>
    </p:spTree>
    <p:extLst>
      <p:ext uri="{BB962C8B-B14F-4D97-AF65-F5344CB8AC3E}">
        <p14:creationId xmlns:p14="http://schemas.microsoft.com/office/powerpoint/2010/main" val="362862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63DDFE-7050-494A-8BC9-3F07542A8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DB939A4-F8CB-456C-8801-6EB73CF5CE1A}"/>
              </a:ext>
            </a:extLst>
          </p:cNvPr>
          <p:cNvSpPr>
            <a:spLocks noGrp="1"/>
          </p:cNvSpPr>
          <p:nvPr>
            <p:ph type="title"/>
          </p:nvPr>
        </p:nvSpPr>
        <p:spPr/>
        <p:txBody>
          <a:bodyPr/>
          <a:lstStyle/>
          <a:p>
            <a:r>
              <a:rPr lang="de-DE" b="1" dirty="0">
                <a:solidFill>
                  <a:schemeClr val="accent1">
                    <a:lumMod val="20000"/>
                    <a:lumOff val="80000"/>
                  </a:schemeClr>
                </a:solidFill>
              </a:rPr>
              <a:t>3. Kästchen</a:t>
            </a:r>
          </a:p>
        </p:txBody>
      </p:sp>
      <p:sp>
        <p:nvSpPr>
          <p:cNvPr id="3" name="Inhaltsplatzhalter 2">
            <a:extLst>
              <a:ext uri="{FF2B5EF4-FFF2-40B4-BE49-F238E27FC236}">
                <a16:creationId xmlns:a16="http://schemas.microsoft.com/office/drawing/2014/main" id="{BD5CBA8E-0EA4-4C9B-9671-6B0318C4A7FD}"/>
              </a:ext>
            </a:extLst>
          </p:cNvPr>
          <p:cNvSpPr>
            <a:spLocks noGrp="1"/>
          </p:cNvSpPr>
          <p:nvPr>
            <p:ph idx="1"/>
          </p:nvPr>
        </p:nvSpPr>
        <p:spPr/>
        <p:txBody>
          <a:bodyPr/>
          <a:lstStyle/>
          <a:p>
            <a:pPr marL="0" indent="0">
              <a:buNone/>
            </a:pPr>
            <a:r>
              <a:rPr lang="de-DE" dirty="0">
                <a:solidFill>
                  <a:schemeClr val="accent1">
                    <a:lumMod val="20000"/>
                    <a:lumOff val="80000"/>
                  </a:schemeClr>
                </a:solidFill>
              </a:rPr>
              <a:t>Der größter, echten </a:t>
            </a:r>
            <a:br>
              <a:rPr lang="de-DE" dirty="0">
                <a:solidFill>
                  <a:schemeClr val="accent1">
                    <a:lumMod val="20000"/>
                    <a:lumOff val="80000"/>
                  </a:schemeClr>
                </a:solidFill>
              </a:rPr>
            </a:br>
            <a:r>
              <a:rPr lang="de-DE" dirty="0">
                <a:solidFill>
                  <a:schemeClr val="accent1">
                    <a:lumMod val="20000"/>
                    <a:lumOff val="80000"/>
                  </a:schemeClr>
                </a:solidFill>
              </a:rPr>
              <a:t>Weihnachtsbaum</a:t>
            </a:r>
            <a:br>
              <a:rPr lang="de-DE" dirty="0">
                <a:solidFill>
                  <a:schemeClr val="accent1">
                    <a:lumMod val="20000"/>
                    <a:lumOff val="80000"/>
                  </a:schemeClr>
                </a:solidFill>
              </a:rPr>
            </a:br>
            <a:r>
              <a:rPr lang="de-DE" dirty="0">
                <a:solidFill>
                  <a:schemeClr val="accent1">
                    <a:lumMod val="20000"/>
                    <a:lumOff val="80000"/>
                  </a:schemeClr>
                </a:solidFill>
              </a:rPr>
              <a:t>der Welt findest man in</a:t>
            </a:r>
            <a:br>
              <a:rPr lang="de-DE" dirty="0">
                <a:solidFill>
                  <a:schemeClr val="accent1">
                    <a:lumMod val="20000"/>
                    <a:lumOff val="80000"/>
                  </a:schemeClr>
                </a:solidFill>
              </a:rPr>
            </a:br>
            <a:r>
              <a:rPr lang="de-DE" dirty="0">
                <a:solidFill>
                  <a:schemeClr val="accent1">
                    <a:lumMod val="20000"/>
                    <a:lumOff val="80000"/>
                  </a:schemeClr>
                </a:solidFill>
              </a:rPr>
              <a:t>Dortmund mit einer </a:t>
            </a:r>
            <a:br>
              <a:rPr lang="de-DE" dirty="0">
                <a:solidFill>
                  <a:schemeClr val="accent1">
                    <a:lumMod val="20000"/>
                    <a:lumOff val="80000"/>
                  </a:schemeClr>
                </a:solidFill>
              </a:rPr>
            </a:br>
            <a:r>
              <a:rPr lang="de-DE" dirty="0">
                <a:solidFill>
                  <a:schemeClr val="accent1">
                    <a:lumMod val="20000"/>
                    <a:lumOff val="80000"/>
                  </a:schemeClr>
                </a:solidFill>
              </a:rPr>
              <a:t>stattlichen Höhe </a:t>
            </a:r>
            <a:br>
              <a:rPr lang="de-DE" dirty="0">
                <a:solidFill>
                  <a:schemeClr val="accent1">
                    <a:lumMod val="20000"/>
                    <a:lumOff val="80000"/>
                  </a:schemeClr>
                </a:solidFill>
              </a:rPr>
            </a:br>
            <a:r>
              <a:rPr lang="de-DE" dirty="0">
                <a:solidFill>
                  <a:schemeClr val="accent1">
                    <a:lumMod val="20000"/>
                    <a:lumOff val="80000"/>
                  </a:schemeClr>
                </a:solidFill>
              </a:rPr>
              <a:t>von 45 Meter.</a:t>
            </a:r>
          </a:p>
        </p:txBody>
      </p:sp>
    </p:spTree>
    <p:extLst>
      <p:ext uri="{BB962C8B-B14F-4D97-AF65-F5344CB8AC3E}">
        <p14:creationId xmlns:p14="http://schemas.microsoft.com/office/powerpoint/2010/main" val="69087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C0535-E12F-4986-BC20-B9C51F40460C}"/>
              </a:ext>
            </a:extLst>
          </p:cNvPr>
          <p:cNvSpPr>
            <a:spLocks noGrp="1"/>
          </p:cNvSpPr>
          <p:nvPr>
            <p:ph type="title"/>
          </p:nvPr>
        </p:nvSpPr>
        <p:spPr/>
        <p:txBody>
          <a:bodyPr/>
          <a:lstStyle/>
          <a:p>
            <a:r>
              <a:rPr lang="de-DE" dirty="0"/>
              <a:t>4.Kästchen</a:t>
            </a:r>
          </a:p>
        </p:txBody>
      </p:sp>
      <p:sp>
        <p:nvSpPr>
          <p:cNvPr id="3" name="Inhaltsplatzhalter 2">
            <a:extLst>
              <a:ext uri="{FF2B5EF4-FFF2-40B4-BE49-F238E27FC236}">
                <a16:creationId xmlns:a16="http://schemas.microsoft.com/office/drawing/2014/main" id="{A23FEE7F-3AF0-4FA9-9801-C66648AD36C6}"/>
              </a:ext>
            </a:extLst>
          </p:cNvPr>
          <p:cNvSpPr>
            <a:spLocks noGrp="1"/>
          </p:cNvSpPr>
          <p:nvPr>
            <p:ph idx="1"/>
          </p:nvPr>
        </p:nvSpPr>
        <p:spPr/>
        <p:txBody>
          <a:bodyPr/>
          <a:lstStyle/>
          <a:p>
            <a:pPr marL="0" indent="0">
              <a:buNone/>
            </a:pPr>
            <a:r>
              <a:rPr lang="de-DE" dirty="0"/>
              <a:t>Was jeder zu Weihnachten haben will.</a:t>
            </a:r>
          </a:p>
        </p:txBody>
      </p:sp>
      <p:pic>
        <p:nvPicPr>
          <p:cNvPr id="5" name="Grafik 4">
            <a:extLst>
              <a:ext uri="{FF2B5EF4-FFF2-40B4-BE49-F238E27FC236}">
                <a16:creationId xmlns:a16="http://schemas.microsoft.com/office/drawing/2014/main" id="{C7BE113F-5702-44EC-BC78-6F1DD085A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98" y="2790825"/>
            <a:ext cx="6096000" cy="4067175"/>
          </a:xfrm>
          <a:prstGeom prst="rect">
            <a:avLst/>
          </a:prstGeom>
          <a:ln>
            <a:noFill/>
          </a:ln>
          <a:effectLst>
            <a:softEdge rad="112500"/>
          </a:effectLst>
        </p:spPr>
      </p:pic>
      <p:pic>
        <p:nvPicPr>
          <p:cNvPr id="7" name="Grafik 6">
            <a:extLst>
              <a:ext uri="{FF2B5EF4-FFF2-40B4-BE49-F238E27FC236}">
                <a16:creationId xmlns:a16="http://schemas.microsoft.com/office/drawing/2014/main" id="{0EFDE026-F9A8-4BAD-8C9A-7C2EB5F4D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98" y="3088416"/>
            <a:ext cx="5942202" cy="3769584"/>
          </a:xfrm>
          <a:prstGeom prst="rect">
            <a:avLst/>
          </a:prstGeom>
          <a:ln>
            <a:noFill/>
          </a:ln>
          <a:effectLst>
            <a:softEdge rad="112500"/>
          </a:effectLst>
        </p:spPr>
      </p:pic>
      <p:pic>
        <p:nvPicPr>
          <p:cNvPr id="9" name="Grafik 8">
            <a:extLst>
              <a:ext uri="{FF2B5EF4-FFF2-40B4-BE49-F238E27FC236}">
                <a16:creationId xmlns:a16="http://schemas.microsoft.com/office/drawing/2014/main" id="{F11D1881-8198-4268-A4F2-86B389DCF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136" y="0"/>
            <a:ext cx="5589864" cy="3729487"/>
          </a:xfrm>
          <a:prstGeom prst="ellipse">
            <a:avLst/>
          </a:prstGeom>
          <a:ln>
            <a:noFill/>
          </a:ln>
          <a:effectLst>
            <a:softEdge rad="112500"/>
          </a:effectLst>
        </p:spPr>
      </p:pic>
    </p:spTree>
    <p:extLst>
      <p:ext uri="{BB962C8B-B14F-4D97-AF65-F5344CB8AC3E}">
        <p14:creationId xmlns:p14="http://schemas.microsoft.com/office/powerpoint/2010/main" val="43739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CC390C-A2B4-4275-B5B6-2C165B133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1959"/>
          </a:xfrm>
          <a:prstGeom prst="rect">
            <a:avLst/>
          </a:prstGeom>
        </p:spPr>
      </p:pic>
      <p:sp>
        <p:nvSpPr>
          <p:cNvPr id="2" name="Titel 1">
            <a:extLst>
              <a:ext uri="{FF2B5EF4-FFF2-40B4-BE49-F238E27FC236}">
                <a16:creationId xmlns:a16="http://schemas.microsoft.com/office/drawing/2014/main" id="{1EB3FAE1-20E3-4862-B101-949FF9A7BDCD}"/>
              </a:ext>
            </a:extLst>
          </p:cNvPr>
          <p:cNvSpPr>
            <a:spLocks noGrp="1"/>
          </p:cNvSpPr>
          <p:nvPr>
            <p:ph type="title"/>
          </p:nvPr>
        </p:nvSpPr>
        <p:spPr/>
        <p:txBody>
          <a:bodyPr/>
          <a:lstStyle/>
          <a:p>
            <a:r>
              <a:rPr lang="de-DE" dirty="0">
                <a:solidFill>
                  <a:schemeClr val="accent1">
                    <a:lumMod val="20000"/>
                    <a:lumOff val="80000"/>
                  </a:schemeClr>
                </a:solidFill>
              </a:rPr>
              <a:t>5. Kästchen</a:t>
            </a:r>
          </a:p>
        </p:txBody>
      </p:sp>
      <p:sp>
        <p:nvSpPr>
          <p:cNvPr id="3" name="Inhaltsplatzhalter 2">
            <a:extLst>
              <a:ext uri="{FF2B5EF4-FFF2-40B4-BE49-F238E27FC236}">
                <a16:creationId xmlns:a16="http://schemas.microsoft.com/office/drawing/2014/main" id="{FC3CBA82-5022-43FE-A1DB-F5EC2D1809D6}"/>
              </a:ext>
            </a:extLst>
          </p:cNvPr>
          <p:cNvSpPr>
            <a:spLocks noGrp="1"/>
          </p:cNvSpPr>
          <p:nvPr>
            <p:ph idx="1"/>
          </p:nvPr>
        </p:nvSpPr>
        <p:spPr/>
        <p:txBody>
          <a:bodyPr>
            <a:normAutofit/>
          </a:bodyPr>
          <a:lstStyle/>
          <a:p>
            <a:pPr marL="0" indent="0">
              <a:buNone/>
            </a:pPr>
            <a:r>
              <a:rPr lang="de-DE" dirty="0">
                <a:solidFill>
                  <a:schemeClr val="accent1">
                    <a:lumMod val="20000"/>
                    <a:lumOff val="80000"/>
                  </a:schemeClr>
                </a:solidFill>
              </a:rPr>
              <a:t>Welchen macht der Krampus beim Krampuslauf?</a:t>
            </a:r>
          </a:p>
          <a:p>
            <a:pPr marL="0" indent="0">
              <a:buNone/>
            </a:pPr>
            <a:endParaRPr lang="de-DE" dirty="0">
              <a:solidFill>
                <a:schemeClr val="accent1">
                  <a:lumMod val="20000"/>
                  <a:lumOff val="80000"/>
                </a:schemeClr>
              </a:solidFill>
            </a:endParaRPr>
          </a:p>
          <a:p>
            <a:pPr marL="0" indent="0">
              <a:buNone/>
            </a:pPr>
            <a:endParaRPr lang="de-DE" dirty="0">
              <a:solidFill>
                <a:schemeClr val="accent1">
                  <a:lumMod val="20000"/>
                  <a:lumOff val="80000"/>
                </a:schemeClr>
              </a:solidFill>
            </a:endParaRPr>
          </a:p>
          <a:p>
            <a:pPr marL="0" indent="0">
              <a:buNone/>
            </a:pPr>
            <a:endParaRPr lang="de-DE" dirty="0">
              <a:solidFill>
                <a:schemeClr val="accent1">
                  <a:lumMod val="20000"/>
                  <a:lumOff val="80000"/>
                </a:schemeClr>
              </a:solidFill>
            </a:endParaRPr>
          </a:p>
          <a:p>
            <a:pPr marL="0" indent="0">
              <a:buNone/>
            </a:pPr>
            <a:endParaRPr lang="de-DE" dirty="0">
              <a:solidFill>
                <a:schemeClr val="accent1">
                  <a:lumMod val="20000"/>
                  <a:lumOff val="80000"/>
                </a:schemeClr>
              </a:solidFill>
            </a:endParaRPr>
          </a:p>
          <a:p>
            <a:pPr marL="0" indent="0">
              <a:buNone/>
            </a:pPr>
            <a:endParaRPr lang="de-DE" dirty="0">
              <a:solidFill>
                <a:schemeClr val="accent1">
                  <a:lumMod val="20000"/>
                  <a:lumOff val="80000"/>
                </a:schemeClr>
              </a:solidFill>
            </a:endParaRPr>
          </a:p>
          <a:p>
            <a:pPr marL="0" indent="0">
              <a:buNone/>
            </a:pPr>
            <a:r>
              <a:rPr lang="de-DE" dirty="0">
                <a:solidFill>
                  <a:schemeClr val="accent1">
                    <a:lumMod val="20000"/>
                    <a:lumOff val="80000"/>
                  </a:schemeClr>
                </a:solidFill>
              </a:rPr>
              <a:t>- Er kommt mit einer Rute und wirbelt damit herum, damit soll er böse bestrafen</a:t>
            </a:r>
          </a:p>
        </p:txBody>
      </p:sp>
    </p:spTree>
    <p:extLst>
      <p:ext uri="{BB962C8B-B14F-4D97-AF65-F5344CB8AC3E}">
        <p14:creationId xmlns:p14="http://schemas.microsoft.com/office/powerpoint/2010/main" val="58385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FEBB5-4550-4CC4-987B-C8A2F1EB9F4D}"/>
              </a:ext>
            </a:extLst>
          </p:cNvPr>
          <p:cNvSpPr>
            <a:spLocks noGrp="1"/>
          </p:cNvSpPr>
          <p:nvPr>
            <p:ph type="title"/>
          </p:nvPr>
        </p:nvSpPr>
        <p:spPr/>
        <p:txBody>
          <a:bodyPr/>
          <a:lstStyle/>
          <a:p>
            <a:r>
              <a:rPr lang="de-DE" dirty="0"/>
              <a:t>6. Kästchen</a:t>
            </a:r>
          </a:p>
        </p:txBody>
      </p:sp>
      <p:sp>
        <p:nvSpPr>
          <p:cNvPr id="3" name="Inhaltsplatzhalter 2">
            <a:extLst>
              <a:ext uri="{FF2B5EF4-FFF2-40B4-BE49-F238E27FC236}">
                <a16:creationId xmlns:a16="http://schemas.microsoft.com/office/drawing/2014/main" id="{5B7D57EC-E256-4ABB-8CAD-282C36642D1F}"/>
              </a:ext>
            </a:extLst>
          </p:cNvPr>
          <p:cNvSpPr>
            <a:spLocks noGrp="1"/>
          </p:cNvSpPr>
          <p:nvPr>
            <p:ph idx="1"/>
          </p:nvPr>
        </p:nvSpPr>
        <p:spPr/>
        <p:txBody>
          <a:bodyPr>
            <a:normAutofit/>
          </a:bodyPr>
          <a:lstStyle/>
          <a:p>
            <a:pPr marL="0" indent="0">
              <a:buNone/>
            </a:pPr>
            <a:r>
              <a:rPr lang="de-DE" dirty="0"/>
              <a:t>Was gibt der Nikolaous in die </a:t>
            </a:r>
            <a:br>
              <a:rPr lang="de-DE" dirty="0"/>
            </a:br>
            <a:r>
              <a:rPr lang="de-DE" dirty="0"/>
              <a:t>Schuhe der braven Kinder?</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In den Schuhen der braven </a:t>
            </a:r>
            <a:br>
              <a:rPr lang="de-DE" dirty="0"/>
            </a:br>
            <a:r>
              <a:rPr lang="de-DE" dirty="0"/>
              <a:t>Kinder sind am nächstem Tag Süßigkeiten.</a:t>
            </a:r>
          </a:p>
        </p:txBody>
      </p:sp>
      <p:pic>
        <p:nvPicPr>
          <p:cNvPr id="5" name="Grafik 4">
            <a:extLst>
              <a:ext uri="{FF2B5EF4-FFF2-40B4-BE49-F238E27FC236}">
                <a16:creationId xmlns:a16="http://schemas.microsoft.com/office/drawing/2014/main" id="{360FB736-8398-4099-9B04-35ED333EE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417265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A96A9-5887-4542-A01C-061053F34A9A}"/>
              </a:ext>
            </a:extLst>
          </p:cNvPr>
          <p:cNvSpPr>
            <a:spLocks noGrp="1"/>
          </p:cNvSpPr>
          <p:nvPr>
            <p:ph type="title"/>
          </p:nvPr>
        </p:nvSpPr>
        <p:spPr/>
        <p:txBody>
          <a:bodyPr/>
          <a:lstStyle/>
          <a:p>
            <a:pPr algn="ctr"/>
            <a:r>
              <a:rPr lang="de-DE" sz="6000" b="1" dirty="0"/>
              <a:t>7. Kästchen</a:t>
            </a:r>
          </a:p>
        </p:txBody>
      </p:sp>
      <p:sp>
        <p:nvSpPr>
          <p:cNvPr id="3" name="Inhaltsplatzhalter 2">
            <a:extLst>
              <a:ext uri="{FF2B5EF4-FFF2-40B4-BE49-F238E27FC236}">
                <a16:creationId xmlns:a16="http://schemas.microsoft.com/office/drawing/2014/main" id="{0FAE7338-A3C5-4468-B68D-05514754970E}"/>
              </a:ext>
            </a:extLst>
          </p:cNvPr>
          <p:cNvSpPr>
            <a:spLocks noGrp="1"/>
          </p:cNvSpPr>
          <p:nvPr>
            <p:ph idx="1"/>
          </p:nvPr>
        </p:nvSpPr>
        <p:spPr/>
        <p:txBody>
          <a:bodyPr/>
          <a:lstStyle/>
          <a:p>
            <a:pPr marL="0" indent="0">
              <a:buNone/>
            </a:pPr>
            <a:r>
              <a:rPr lang="de-DE" dirty="0"/>
              <a:t>Wie heißen die Tiere die Santa Claus Schlitten ziehen?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 Rentier</a:t>
            </a:r>
          </a:p>
        </p:txBody>
      </p:sp>
      <p:pic>
        <p:nvPicPr>
          <p:cNvPr id="5" name="Grafik 4">
            <a:extLst>
              <a:ext uri="{FF2B5EF4-FFF2-40B4-BE49-F238E27FC236}">
                <a16:creationId xmlns:a16="http://schemas.microsoft.com/office/drawing/2014/main" id="{D8A08F0E-F60C-4CB2-9478-6C7D6AD97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337" y="2321427"/>
            <a:ext cx="6458511" cy="4309038"/>
          </a:xfrm>
          <a:prstGeom prst="rect">
            <a:avLst/>
          </a:prstGeom>
        </p:spPr>
      </p:pic>
    </p:spTree>
    <p:extLst>
      <p:ext uri="{BB962C8B-B14F-4D97-AF65-F5344CB8AC3E}">
        <p14:creationId xmlns:p14="http://schemas.microsoft.com/office/powerpoint/2010/main" val="68245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565F58E-E73A-45C7-A0AE-B1B1E0268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175"/>
          </a:xfrm>
          <a:prstGeom prst="rect">
            <a:avLst/>
          </a:prstGeom>
        </p:spPr>
      </p:pic>
      <p:sp>
        <p:nvSpPr>
          <p:cNvPr id="2" name="Titel 1">
            <a:extLst>
              <a:ext uri="{FF2B5EF4-FFF2-40B4-BE49-F238E27FC236}">
                <a16:creationId xmlns:a16="http://schemas.microsoft.com/office/drawing/2014/main" id="{8DCDD0CF-E5ED-44C8-B57E-F0D00A447C51}"/>
              </a:ext>
            </a:extLst>
          </p:cNvPr>
          <p:cNvSpPr>
            <a:spLocks noGrp="1"/>
          </p:cNvSpPr>
          <p:nvPr>
            <p:ph type="title"/>
          </p:nvPr>
        </p:nvSpPr>
        <p:spPr/>
        <p:txBody>
          <a:bodyPr/>
          <a:lstStyle/>
          <a:p>
            <a:pPr algn="ctr"/>
            <a:r>
              <a:rPr lang="de-DE" sz="6000" b="1" dirty="0"/>
              <a:t>8. Kästchen</a:t>
            </a:r>
          </a:p>
        </p:txBody>
      </p:sp>
      <p:sp>
        <p:nvSpPr>
          <p:cNvPr id="3" name="Inhaltsplatzhalter 2">
            <a:extLst>
              <a:ext uri="{FF2B5EF4-FFF2-40B4-BE49-F238E27FC236}">
                <a16:creationId xmlns:a16="http://schemas.microsoft.com/office/drawing/2014/main" id="{764093EC-D5CA-440C-BBC9-6217DF2B4978}"/>
              </a:ext>
            </a:extLst>
          </p:cNvPr>
          <p:cNvSpPr>
            <a:spLocks noGrp="1"/>
          </p:cNvSpPr>
          <p:nvPr>
            <p:ph idx="1"/>
          </p:nvPr>
        </p:nvSpPr>
        <p:spPr>
          <a:xfrm>
            <a:off x="1895913" y="5286592"/>
            <a:ext cx="9113939" cy="1571407"/>
          </a:xfrm>
        </p:spPr>
        <p:txBody>
          <a:bodyPr>
            <a:normAutofit/>
          </a:bodyPr>
          <a:lstStyle/>
          <a:p>
            <a:pPr marL="0" indent="0">
              <a:buNone/>
            </a:pPr>
            <a:r>
              <a:rPr lang="de-DE" sz="10000" b="1" dirty="0"/>
              <a:t>Lächeln tut gut</a:t>
            </a:r>
          </a:p>
        </p:txBody>
      </p:sp>
    </p:spTree>
    <p:extLst>
      <p:ext uri="{BB962C8B-B14F-4D97-AF65-F5344CB8AC3E}">
        <p14:creationId xmlns:p14="http://schemas.microsoft.com/office/powerpoint/2010/main" val="86710612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818</Words>
  <Application>Microsoft Office PowerPoint</Application>
  <PresentationFormat>Breitbild</PresentationFormat>
  <Paragraphs>112</Paragraphs>
  <Slides>25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Google Sans</vt:lpstr>
      <vt:lpstr>Helvetica Neue</vt:lpstr>
      <vt:lpstr>Office</vt:lpstr>
      <vt:lpstr>Adventskalender 2024</vt:lpstr>
      <vt:lpstr>1. Kästchen</vt:lpstr>
      <vt:lpstr>2.Kästchen</vt:lpstr>
      <vt:lpstr>3. Kästchen</vt:lpstr>
      <vt:lpstr>4.Kästchen</vt:lpstr>
      <vt:lpstr>5. Kästchen</vt:lpstr>
      <vt:lpstr>6. Kästchen</vt:lpstr>
      <vt:lpstr>7. Kästchen</vt:lpstr>
      <vt:lpstr>8. Kästchen</vt:lpstr>
      <vt:lpstr>9.Kästchen</vt:lpstr>
      <vt:lpstr>10. Kästchen</vt:lpstr>
      <vt:lpstr>11. Kästchen</vt:lpstr>
      <vt:lpstr>12. Kästchen</vt:lpstr>
      <vt:lpstr>13. Kästchen</vt:lpstr>
      <vt:lpstr>14. Kästchen</vt:lpstr>
      <vt:lpstr>15. Kästchen</vt:lpstr>
      <vt:lpstr>16. Kästchen</vt:lpstr>
      <vt:lpstr>17. Kästchen</vt:lpstr>
      <vt:lpstr>18.Kästchen</vt:lpstr>
      <vt:lpstr>19. Kästchen</vt:lpstr>
      <vt:lpstr>20. Kästchen</vt:lpstr>
      <vt:lpstr>21. Kästchen</vt:lpstr>
      <vt:lpstr>22. Kätschen</vt:lpstr>
      <vt:lpstr>23. Kästchen</vt:lpstr>
      <vt:lpstr>24. Kästchen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Adventskalender</dc:title>
  <dc:creator>Aytar Alev</dc:creator>
  <cp:lastModifiedBy>Alev Aytar</cp:lastModifiedBy>
  <cp:revision>10</cp:revision>
  <dcterms:created xsi:type="dcterms:W3CDTF">2024-12-16T12:58:53Z</dcterms:created>
  <dcterms:modified xsi:type="dcterms:W3CDTF">2024-12-23T11:39:14Z</dcterms:modified>
</cp:coreProperties>
</file>